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BE46-0D05-4660-AB96-D1BAD793F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8D19C-C21B-4307-86B9-32028172D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B054B-2858-4519-A740-104052BB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26E6E-2CB1-4193-984A-D3868EFF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FEACA-D136-41AB-A51C-F21A6DD3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1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E3635-D198-425D-8C11-D1AE72B54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71F54-4D22-41B5-B8AE-5E030E1BC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78D4A-64AE-442B-A40B-3BA19ED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CAF1A-FFB0-4099-81DB-8161F342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FF10B-90E0-4317-A267-2A4D1FCA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5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C3F1A-1ED6-4FCA-A018-6AE6665B7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D5A8FF-8C56-452E-B36E-7B9EAE777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BC15C-4CFE-416E-9944-BBD483FAF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701B9-9D48-4946-8D1D-8222055DE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D4F6F-F8A7-4FA9-8EB0-639901CA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64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CA36-516D-491D-B89A-528679F4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AB9A5-59F8-4A7D-85B4-DEAD019D8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FFB56-8782-4598-A78D-B4F8F4BE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96853-4C1F-4895-A36A-1BCF5B1A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421D4-5167-4553-98D6-03C26183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DCFD-9E5A-474D-AB91-DE1623FB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14F6B-F604-4A20-B4EE-BEC9B760B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C418-66A6-455E-BE56-9EABD53D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F196D-5EF1-4B87-89BA-37906C65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FF1F3-CCBC-499F-9641-C3009C9F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7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534D1-7110-476B-BD3B-F311CD6CC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D47DA-D7F2-4983-81CE-6D64F98FE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834CF-0E46-4F39-9B3A-67D872EC1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7CD6C-27AC-4343-AA65-0B9E074B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E01FBE-F18B-4E69-8292-F0C51F16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3FA3B-6574-4D49-A4FA-4B06BE6D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E6BD4-4C82-452E-9AEF-90A72F90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6052-BD4B-4431-AE7D-EF084823D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98BBD-3CC4-4C59-A6DD-478B858C0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23465-AADD-4D90-837B-88ABF89C1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EC834-E2D3-4855-9AB3-8B506B245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D561C9-E5E9-4431-892A-ECCE56733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90A90-801B-47D4-9830-4535655CC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D9957A-6794-4990-8707-9FA967DA7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1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D706-1568-4129-A665-8FD0EF97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8DF3D-5303-4F26-8CE5-30C70717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B2AC8-535A-4278-8366-2307220A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8B0C5-2506-4940-BA70-7552D1FC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3BE37-429F-4CCA-8549-8157EFF0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267FAD-251F-40B7-A845-3FF507C91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D453AC-AD66-4147-8BDD-E6833EAD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4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BA8DD-89DF-44D4-A107-A64C1F037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D34EF-13CC-4966-9689-75FD60F7C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0C09A-26D4-47E0-B9A9-2E5341181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F48C1-2A95-45C6-90C9-9DDFC99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DF85D-6BC7-4ACA-9CC0-1AE18288A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93608-50AA-4027-B7D8-135610988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6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29B32-2ADF-4D36-9F1A-E90F629E8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1B97ED-A65D-4934-A932-16F35B9A7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E7FE2-4FDD-48D8-9DEE-8797E04E53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FF8D3-03BD-47F2-BBA8-7821DDC4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04460A-04A3-4D73-9928-90D20774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DD9E5-F8A3-41C5-8321-E61979BA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2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408E2A-61D6-4A33-A2F9-CC653FD61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FC48A-BE45-4635-9F3E-6244BC11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D225C-16DE-47C0-B8AC-463C3FF71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0136-E042-4ECE-8883-BB06DC5968D7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FB2C7-8D91-4A70-AABE-4508A4826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D16D-5CD8-4C15-8597-5EEC2AB09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236A-E089-4E42-AAB9-65AEE2ECCC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4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75E2D-BC0F-4E28-9B6F-8759AC942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FFFFFF"/>
                </a:solidFill>
              </a:rPr>
              <a:t>ENTREPRENEUR VALUES, PREFERENCES, AND MOTIVES: A PERSON-ENTREPRENEURSHIP FIT PERSPECTIVE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CECF6-E90F-4441-B565-FDE19E5A45E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0" t="28479" r="40800" b="19225"/>
          <a:stretch>
            <a:fillRect/>
          </a:stretch>
        </p:blipFill>
        <p:spPr bwMode="auto">
          <a:xfrm>
            <a:off x="7048499" y="1981200"/>
            <a:ext cx="51435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B72CBD-FB65-4862-9B3C-B4A17906E623}"/>
              </a:ext>
            </a:extLst>
          </p:cNvPr>
          <p:cNvSpPr txBox="1"/>
          <p:nvPr/>
        </p:nvSpPr>
        <p:spPr>
          <a:xfrm>
            <a:off x="5335309" y="5178971"/>
            <a:ext cx="2544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Schwartz’s Circular Motivational Continuum of Values. The circular structure of ten basic values, four higher order values, and two underlying motivational sources. (published with permission, Schwartz &amp; </a:t>
            </a:r>
            <a:r>
              <a:rPr lang="en-US" sz="1200" dirty="0" err="1"/>
              <a:t>Sortheix</a:t>
            </a:r>
            <a:r>
              <a:rPr lang="en-US" sz="1200" dirty="0"/>
              <a:t>, 2018, as adapted from Schwartz, 2015; http://nobascholar.com/)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2549B-7FFB-4238-BD6F-C3E57B9FA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793" y="801866"/>
            <a:ext cx="5306084" cy="125177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MOTIVES				GENDER</a:t>
            </a:r>
          </a:p>
          <a:p>
            <a:r>
              <a:rPr lang="en-US" sz="1600" dirty="0">
                <a:solidFill>
                  <a:srgbClr val="000000"/>
                </a:solidFill>
              </a:rPr>
              <a:t>Self-realization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Financial success 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Roles</a:t>
            </a:r>
          </a:p>
          <a:p>
            <a:r>
              <a:rPr lang="en-US" sz="1600" dirty="0">
                <a:solidFill>
                  <a:srgbClr val="000000"/>
                </a:solidFill>
              </a:rPr>
              <a:t>Innovation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Recognition</a:t>
            </a:r>
          </a:p>
          <a:p>
            <a:r>
              <a:rPr lang="en-US" sz="1600" dirty="0">
                <a:solidFill>
                  <a:srgbClr val="000000"/>
                </a:solidFill>
              </a:rPr>
              <a:t>Independence</a:t>
            </a:r>
          </a:p>
        </p:txBody>
      </p:sp>
      <p:pic>
        <p:nvPicPr>
          <p:cNvPr id="1026" name="Picture 2" descr="Image result for bathroom signs">
            <a:extLst>
              <a:ext uri="{FF2B5EF4-FFF2-40B4-BE49-F238E27FC236}">
                <a16:creationId xmlns:a16="http://schemas.microsoft.com/office/drawing/2014/main" id="{6E16C811-FAB4-4C5E-BFA0-F42C70B9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49" y="654065"/>
            <a:ext cx="1447220" cy="107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D1DF1E-16C0-4988-A83B-352D7B9E6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4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2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63</Words>
  <Application>Microsoft Office PowerPoint</Application>
  <PresentationFormat>Widescreen</PresentationFormat>
  <Paragraphs>9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ENTREPRENEUR VALUES, PREFERENCES, AND MOTIVES: A PERSON-ENTREPRENEURSHIP FIT PERSPECTIVE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 VALUES, PREFERENCES, AND MOTIVES: A PERSON-ENTREPRENEURSHIP FIT PERSPECTIVE</dc:title>
  <dc:creator>Conner</dc:creator>
  <cp:lastModifiedBy>John Patrick Russell</cp:lastModifiedBy>
  <cp:revision>3</cp:revision>
  <dcterms:created xsi:type="dcterms:W3CDTF">2019-11-14T16:22:07Z</dcterms:created>
  <dcterms:modified xsi:type="dcterms:W3CDTF">2020-02-04T17:24:50Z</dcterms:modified>
</cp:coreProperties>
</file>