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2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 dirty="0"/>
              <a:t>Mean Moral Outrage Scores by Condition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Belief-Alone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Sheet1!$B$5:$B$7</c:f>
                <c:numCache>
                  <c:formatCode>General</c:formatCode>
                  <c:ptCount val="3"/>
                  <c:pt idx="0">
                    <c:v>0.22</c:v>
                  </c:pt>
                  <c:pt idx="1">
                    <c:v>0.17333333333333334</c:v>
                  </c:pt>
                  <c:pt idx="2">
                    <c:v>0.18500000000000003</c:v>
                  </c:pt>
                </c:numCache>
              </c:numRef>
            </c:plus>
            <c:minus>
              <c:numRef>
                <c:f>Sheet1!$B$5:$B$7</c:f>
                <c:numCache>
                  <c:formatCode>General</c:formatCode>
                  <c:ptCount val="3"/>
                  <c:pt idx="0">
                    <c:v>0.22</c:v>
                  </c:pt>
                  <c:pt idx="1">
                    <c:v>0.17333333333333334</c:v>
                  </c:pt>
                  <c:pt idx="2">
                    <c:v>0.18500000000000003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F-4208-AA0B-5ABD6E244F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Sheet1!$C$5:$C$7</c:f>
                <c:numCache>
                  <c:formatCode>General</c:formatCode>
                  <c:ptCount val="3"/>
                  <c:pt idx="0">
                    <c:v>0.19209372712298547</c:v>
                  </c:pt>
                  <c:pt idx="1">
                    <c:v>0.17647635093412484</c:v>
                  </c:pt>
                  <c:pt idx="2">
                    <c:v>0.1780380885530109</c:v>
                  </c:pt>
                </c:numCache>
              </c:numRef>
            </c:plus>
            <c:minus>
              <c:numRef>
                <c:f>Sheet1!$C$5:$C$7</c:f>
                <c:numCache>
                  <c:formatCode>General</c:formatCode>
                  <c:ptCount val="3"/>
                  <c:pt idx="0">
                    <c:v>0.19209372712298547</c:v>
                  </c:pt>
                  <c:pt idx="1">
                    <c:v>0.17647635093412484</c:v>
                  </c:pt>
                  <c:pt idx="2">
                    <c:v>0.1780380885530109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0F-4208-AA0B-5ABD6E244F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Sheet1!$F$5:$F$7</c:f>
                <c:numCache>
                  <c:formatCode>General</c:formatCode>
                  <c:ptCount val="3"/>
                  <c:pt idx="0">
                    <c:v>0.12491049427068716</c:v>
                  </c:pt>
                  <c:pt idx="1">
                    <c:v>0.12328828005937954</c:v>
                  </c:pt>
                  <c:pt idx="2">
                    <c:v>8.2732924776688907E-2</c:v>
                  </c:pt>
                </c:numCache>
              </c:numRef>
            </c:plus>
            <c:minus>
              <c:numRef>
                <c:f>Sheet1!$F$5:$F$7</c:f>
                <c:numCache>
                  <c:formatCode>General</c:formatCode>
                  <c:ptCount val="3"/>
                  <c:pt idx="0">
                    <c:v>0.12491049427068716</c:v>
                  </c:pt>
                  <c:pt idx="1">
                    <c:v>0.12328828005937954</c:v>
                  </c:pt>
                  <c:pt idx="2">
                    <c:v>8.2732924776688907E-2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0F-4208-AA0B-5ABD6E244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350975"/>
        <c:axId val="583245343"/>
      </c:barChart>
      <c:catAx>
        <c:axId val="588350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83245343"/>
        <c:crosses val="autoZero"/>
        <c:auto val="1"/>
        <c:lblAlgn val="ctr"/>
        <c:lblOffset val="100"/>
        <c:noMultiLvlLbl val="0"/>
      </c:catAx>
      <c:valAx>
        <c:axId val="583245343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88350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0380BF7-3623-41F9-BCBD-0603BAF085D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97148B1C-93C6-4B5D-9FB5-B406C3B2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4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BF7-3623-41F9-BCBD-0603BAF085D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B1C-93C6-4B5D-9FB5-B406C3B2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9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BF7-3623-41F9-BCBD-0603BAF085D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B1C-93C6-4B5D-9FB5-B406C3B2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88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BF7-3623-41F9-BCBD-0603BAF085D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B1C-93C6-4B5D-9FB5-B406C3B2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31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BF7-3623-41F9-BCBD-0603BAF085D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B1C-93C6-4B5D-9FB5-B406C3B2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64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BF7-3623-41F9-BCBD-0603BAF085D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B1C-93C6-4B5D-9FB5-B406C3B2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33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BF7-3623-41F9-BCBD-0603BAF085D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B1C-93C6-4B5D-9FB5-B406C3B2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1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BF7-3623-41F9-BCBD-0603BAF085D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B1C-93C6-4B5D-9FB5-B406C3B2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11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BF7-3623-41F9-BCBD-0603BAF085D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B1C-93C6-4B5D-9FB5-B406C3B2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0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BF7-3623-41F9-BCBD-0603BAF085D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B1C-93C6-4B5D-9FB5-B406C3B2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9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BF7-3623-41F9-BCBD-0603BAF085D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B1C-93C6-4B5D-9FB5-B406C3B2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84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BF7-3623-41F9-BCBD-0603BAF085D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B1C-93C6-4B5D-9FB5-B406C3B2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1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BF7-3623-41F9-BCBD-0603BAF085D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B1C-93C6-4B5D-9FB5-B406C3B2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1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BF7-3623-41F9-BCBD-0603BAF085D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B1C-93C6-4B5D-9FB5-B406C3B2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BF7-3623-41F9-BCBD-0603BAF085D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B1C-93C6-4B5D-9FB5-B406C3B2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9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BF7-3623-41F9-BCBD-0603BAF085D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B1C-93C6-4B5D-9FB5-B406C3B2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5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BF7-3623-41F9-BCBD-0603BAF085D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B1C-93C6-4B5D-9FB5-B406C3B2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3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0380BF7-3623-41F9-BCBD-0603BAF085D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7148B1C-93C6-4B5D-9FB5-B406C3B2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7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5E6E1A-8326-460B-B24F-013787E2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10" y="759355"/>
            <a:ext cx="7828855" cy="1176320"/>
          </a:xfrm>
        </p:spPr>
        <p:txBody>
          <a:bodyPr/>
          <a:lstStyle/>
          <a:p>
            <a:pPr algn="ctr"/>
            <a:r>
              <a:rPr lang="en-US" sz="4000" dirty="0"/>
              <a:t>Moral Outrage at Beliefs Alone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8114388-C0D8-4395-9C8C-030206F281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772631"/>
              </p:ext>
            </p:extLst>
          </p:nvPr>
        </p:nvGraphicFramePr>
        <p:xfrm>
          <a:off x="588110" y="2258169"/>
          <a:ext cx="5736286" cy="441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1">
            <a:extLst>
              <a:ext uri="{FF2B5EF4-FFF2-40B4-BE49-F238E27FC236}">
                <a16:creationId xmlns:a16="http://schemas.microsoft.com/office/drawing/2014/main" id="{4A719C81-C526-42E6-AD7C-DB2B684DA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4" r="15446"/>
          <a:stretch/>
        </p:blipFill>
        <p:spPr bwMode="auto">
          <a:xfrm>
            <a:off x="8646179" y="1435440"/>
            <a:ext cx="2954215" cy="259693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907E7E09-C5E6-4EF7-A0F3-64204F504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08" y="4218466"/>
            <a:ext cx="3681865" cy="245344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312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53</TotalTime>
  <Words>11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Times New Roman</vt:lpstr>
      <vt:lpstr>Wingdings 3</vt:lpstr>
      <vt:lpstr>Ion Boardroom</vt:lpstr>
      <vt:lpstr>Moral Outrage at Beliefs Alone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Moral Outrage at beliefs?</dc:title>
  <dc:creator>Galeza, Emily R</dc:creator>
  <cp:lastModifiedBy>John Patrick Russell</cp:lastModifiedBy>
  <cp:revision>6</cp:revision>
  <dcterms:created xsi:type="dcterms:W3CDTF">2020-01-31T21:20:04Z</dcterms:created>
  <dcterms:modified xsi:type="dcterms:W3CDTF">2020-02-04T16:05:20Z</dcterms:modified>
</cp:coreProperties>
</file>