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535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9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111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1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597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2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4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6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6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2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71A4C7DD-DCDD-4242-8CF2-34FBC3CD3F3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A57DE3B2-40E4-4AEF-B566-FEE472A78F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loser_(baseball)" TargetMode="External"/><Relationship Id="rId13" Type="http://schemas.openxmlformats.org/officeDocument/2006/relationships/image" Target="../media/image8.png"/><Relationship Id="rId3" Type="http://schemas.openxmlformats.org/officeDocument/2006/relationships/hyperlink" Target="http://www.personalizelearning.com/2015/11/choice-is-more-than-menu-of-options.html" TargetMode="External"/><Relationship Id="rId7" Type="http://schemas.openxmlformats.org/officeDocument/2006/relationships/image" Target="../media/image4.jpg"/><Relationship Id="rId12" Type="http://schemas.openxmlformats.org/officeDocument/2006/relationships/image" Target="../media/image7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hyperlink" Target="https://creativecommons.org/licenses/by-nc-nd/3.0/" TargetMode="External"/><Relationship Id="rId9" Type="http://schemas.openxmlformats.org/officeDocument/2006/relationships/hyperlink" Target="https://creativecommons.org/licenses/by-sa/3.0/" TargetMode="External"/><Relationship Id="rId1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E3A2-07B5-4554-B1D7-5E9E5341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4" y="190500"/>
            <a:ext cx="11896726" cy="6153150"/>
          </a:xfrm>
        </p:spPr>
        <p:txBody>
          <a:bodyPr>
            <a:normAutofit fontScale="90000"/>
          </a:bodyPr>
          <a:lstStyle/>
          <a:p>
            <a:pPr algn="l"/>
            <a:br>
              <a:rPr lang="en-US" sz="4000" u="sng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Mahtab Naghnaeian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mnaghnaeian@siu.edu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Curriculum and Instruction</a:t>
            </a:r>
            <a:br>
              <a:rPr lang="en-US" sz="4000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305E596A-41B8-406C-AC9F-357D5E25C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664528"/>
            <a:ext cx="12192000" cy="2112437"/>
          </a:xfrm>
          <a:prstGeom prst="rect">
            <a:avLst/>
          </a:prstGeom>
          <a:effectLst>
            <a:outerShdw dist="50800" dir="5400000" algn="ctr" rotWithShape="0">
              <a:srgbClr val="000000"/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8D717E-D774-4804-96FA-B095A9BC6844}"/>
              </a:ext>
            </a:extLst>
          </p:cNvPr>
          <p:cNvSpPr txBox="1"/>
          <p:nvPr/>
        </p:nvSpPr>
        <p:spPr>
          <a:xfrm>
            <a:off x="81634" y="2261010"/>
            <a:ext cx="6096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hlinkClick r:id="rId3" tooltip="http://www.personalizelearning.com/2015/11/choice-is-more-than-menu-of-option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1050" dirty="0">
                <a:solidFill>
                  <a:schemeClr val="bg1"/>
                </a:solidFill>
              </a:rPr>
              <a:t> by Unknown Author is licensed under </a:t>
            </a:r>
            <a:r>
              <a:rPr lang="en-US" sz="1050" dirty="0">
                <a:solidFill>
                  <a:schemeClr val="bg1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D55AE0-3F70-4BA0-B5EC-B49DCC9EA145}"/>
              </a:ext>
            </a:extLst>
          </p:cNvPr>
          <p:cNvSpPr/>
          <p:nvPr/>
        </p:nvSpPr>
        <p:spPr>
          <a:xfrm>
            <a:off x="0" y="104838"/>
            <a:ext cx="12038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highlight>
                  <a:srgbClr val="C0C0C0"/>
                </a:highlight>
                <a:latin typeface="+mj-lt"/>
              </a:rPr>
              <a:t>Learner Control and Learner Choices: Decision Matters </a:t>
            </a:r>
          </a:p>
        </p:txBody>
      </p:sp>
      <p:pic>
        <p:nvPicPr>
          <p:cNvPr id="32" name="Content Placeholder 4" descr="Paw prints">
            <a:extLst>
              <a:ext uri="{FF2B5EF4-FFF2-40B4-BE49-F238E27FC236}">
                <a16:creationId xmlns:a16="http://schemas.microsoft.com/office/drawing/2014/main" id="{45CB3CA0-343C-49CE-83EB-0D913312E4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487776">
            <a:off x="10282818" y="5505027"/>
            <a:ext cx="1000080" cy="771789"/>
          </a:xfrm>
          <a:prstGeom prst="rect">
            <a:avLst/>
          </a:prstGeom>
        </p:spPr>
      </p:pic>
      <p:pic>
        <p:nvPicPr>
          <p:cNvPr id="38" name="Picture 37" descr="A baseball player throwing a ball&#10;&#10;Description automatically generated">
            <a:extLst>
              <a:ext uri="{FF2B5EF4-FFF2-40B4-BE49-F238E27FC236}">
                <a16:creationId xmlns:a16="http://schemas.microsoft.com/office/drawing/2014/main" id="{FEA42642-CD49-4E11-8BBD-497CA6764A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52400" y="3038502"/>
            <a:ext cx="1537259" cy="222857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3A77FB1F-D6DA-4723-9702-046ECC660B44}"/>
              </a:ext>
            </a:extLst>
          </p:cNvPr>
          <p:cNvSpPr txBox="1"/>
          <p:nvPr/>
        </p:nvSpPr>
        <p:spPr>
          <a:xfrm>
            <a:off x="43076" y="4912243"/>
            <a:ext cx="15372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8" tooltip="https://en.wikipedia.org/wiki/Closer_(basebal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9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900" dirty="0"/>
          </a:p>
        </p:txBody>
      </p:sp>
      <p:pic>
        <p:nvPicPr>
          <p:cNvPr id="41" name="Picture 40" descr="A screenshot of a cell phone&#10;&#10;Description automatically generated">
            <a:extLst>
              <a:ext uri="{FF2B5EF4-FFF2-40B4-BE49-F238E27FC236}">
                <a16:creationId xmlns:a16="http://schemas.microsoft.com/office/drawing/2014/main" id="{A10892ED-BB2A-4AE4-937F-CA7B04464268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659" y="3038502"/>
            <a:ext cx="9740341" cy="2258536"/>
          </a:xfrm>
          <a:prstGeom prst="rect">
            <a:avLst/>
          </a:prstGeom>
        </p:spPr>
      </p:pic>
      <p:pic>
        <p:nvPicPr>
          <p:cNvPr id="47" name="Content Placeholder 4" descr="Paw prints">
            <a:extLst>
              <a:ext uri="{FF2B5EF4-FFF2-40B4-BE49-F238E27FC236}">
                <a16:creationId xmlns:a16="http://schemas.microsoft.com/office/drawing/2014/main" id="{F908D84D-FDEF-43D1-BCE0-EC834E011B3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487776">
            <a:off x="9493621" y="5693771"/>
            <a:ext cx="1000080" cy="771789"/>
          </a:xfrm>
          <a:prstGeom prst="rect">
            <a:avLst/>
          </a:prstGeom>
        </p:spPr>
      </p:pic>
      <p:pic>
        <p:nvPicPr>
          <p:cNvPr id="48" name="Content Placeholder 4" descr="Paw prints">
            <a:extLst>
              <a:ext uri="{FF2B5EF4-FFF2-40B4-BE49-F238E27FC236}">
                <a16:creationId xmlns:a16="http://schemas.microsoft.com/office/drawing/2014/main" id="{C5EDC7F7-55DC-4658-921E-453754DA3AA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487776">
            <a:off x="8704425" y="5859083"/>
            <a:ext cx="1000080" cy="77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34030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36CA9F4A-BB34-428E-BF18-E0AFB26A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70</TotalTime>
  <Words>28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Corbel</vt:lpstr>
      <vt:lpstr>Headlines</vt:lpstr>
      <vt:lpstr>           Mahtab Naghnaeian mnaghnaeian@siu.edu Curriculum and Instruction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matters: Learner Choices       Mahtab Naghnaeian mnaghnaeian@siu.edu</dc:title>
  <dc:creator>Naghnaeian, Mahtab</dc:creator>
  <cp:lastModifiedBy>John Patrick Russell</cp:lastModifiedBy>
  <cp:revision>9</cp:revision>
  <dcterms:created xsi:type="dcterms:W3CDTF">2020-01-24T19:00:32Z</dcterms:created>
  <dcterms:modified xsi:type="dcterms:W3CDTF">2020-02-04T15:42:13Z</dcterms:modified>
</cp:coreProperties>
</file>