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2B286-6B27-40A8-90D8-37008F945C64}" type="doc">
      <dgm:prSet loTypeId="urn:microsoft.com/office/officeart/2005/8/layout/hierarchy2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63CE84F-D512-42FA-BB78-A97E7A963314}">
      <dgm:prSet phldrT="[Text]" custT="1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</a:gra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Geometry Factor</a:t>
          </a:r>
        </a:p>
      </dgm:t>
    </dgm:pt>
    <dgm:pt modelId="{EBCFB0E0-E3D1-4FC1-A7E2-54829D180EA9}" type="parTrans" cxnId="{EA64725C-BE43-42E8-B568-D83A37459568}">
      <dgm:prSet/>
      <dgm:spPr/>
      <dgm:t>
        <a:bodyPr/>
        <a:lstStyle/>
        <a:p>
          <a:endParaRPr lang="en-US"/>
        </a:p>
      </dgm:t>
    </dgm:pt>
    <dgm:pt modelId="{D6A4271C-026B-4D69-8660-7DD119FECFE8}" type="sibTrans" cxnId="{EA64725C-BE43-42E8-B568-D83A37459568}">
      <dgm:prSet/>
      <dgm:spPr/>
      <dgm:t>
        <a:bodyPr/>
        <a:lstStyle/>
        <a:p>
          <a:endParaRPr lang="en-US"/>
        </a:p>
      </dgm:t>
    </dgm:pt>
    <dgm:pt modelId="{0EF66EEB-1856-4385-BFBE-1F204AF2E149}">
      <dgm:prSet phldrT="[Text]" custT="1"/>
      <dgm:spPr/>
      <dgm:t>
        <a:bodyPr/>
        <a:lstStyle/>
        <a:p>
          <a:r>
            <a:rPr lang="en-US" sz="2400" b="1">
              <a:solidFill>
                <a:srgbClr val="FFFF00"/>
              </a:solidFill>
            </a:rPr>
            <a:t>Radius</a:t>
          </a:r>
          <a:endParaRPr lang="en-US" sz="1000" b="1" dirty="0">
            <a:solidFill>
              <a:srgbClr val="FFFF00"/>
            </a:solidFill>
          </a:endParaRPr>
        </a:p>
      </dgm:t>
    </dgm:pt>
    <dgm:pt modelId="{D4C2E17A-4237-41A5-A9B9-8B628E88D14E}" type="parTrans" cxnId="{A334C7CE-E343-4D05-8892-A86D66FAA0BC}">
      <dgm:prSet/>
      <dgm:spPr/>
      <dgm:t>
        <a:bodyPr/>
        <a:lstStyle/>
        <a:p>
          <a:endParaRPr lang="en-US"/>
        </a:p>
      </dgm:t>
    </dgm:pt>
    <dgm:pt modelId="{65B37E53-EC1E-438F-91DA-7DB242B89392}" type="sibTrans" cxnId="{A334C7CE-E343-4D05-8892-A86D66FAA0BC}">
      <dgm:prSet/>
      <dgm:spPr/>
      <dgm:t>
        <a:bodyPr/>
        <a:lstStyle/>
        <a:p>
          <a:endParaRPr lang="en-US"/>
        </a:p>
      </dgm:t>
    </dgm:pt>
    <dgm:pt modelId="{C233CE0E-8492-4AF0-9341-4467F51D0D5D}">
      <dgm:prSet custT="1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</a:gra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Variability Factor</a:t>
          </a:r>
          <a:br>
            <a:rPr lang="en-US" sz="1000" b="1" dirty="0"/>
          </a:br>
          <a:endParaRPr lang="en-US" sz="1000" b="1" dirty="0"/>
        </a:p>
      </dgm:t>
    </dgm:pt>
    <dgm:pt modelId="{C881BEE1-C280-498B-A208-554F5773B7D6}" type="parTrans" cxnId="{0B06DE4D-AF65-4E9A-AE74-487509B8200E}">
      <dgm:prSet/>
      <dgm:spPr/>
      <dgm:t>
        <a:bodyPr/>
        <a:lstStyle/>
        <a:p>
          <a:endParaRPr lang="en-US"/>
        </a:p>
      </dgm:t>
    </dgm:pt>
    <dgm:pt modelId="{278254C4-9CB8-43A1-9E56-AA09D2F5F7F9}" type="sibTrans" cxnId="{0B06DE4D-AF65-4E9A-AE74-487509B8200E}">
      <dgm:prSet/>
      <dgm:spPr/>
      <dgm:t>
        <a:bodyPr/>
        <a:lstStyle/>
        <a:p>
          <a:endParaRPr lang="en-US"/>
        </a:p>
      </dgm:t>
    </dgm:pt>
    <dgm:pt modelId="{B64AF961-D9E0-41C5-8493-FA2526B73D13}">
      <dgm:prSet phldrT="[Text]" custT="1"/>
      <dgm:spPr/>
      <dgm:t>
        <a:bodyPr/>
        <a:lstStyle/>
        <a:p>
          <a:r>
            <a:rPr lang="en-US" sz="2000" b="1" dirty="0">
              <a:solidFill>
                <a:srgbClr val="FFFF00"/>
              </a:solidFill>
            </a:rPr>
            <a:t>Fractal</a:t>
          </a:r>
          <a:r>
            <a:rPr lang="en-US" sz="900" dirty="0"/>
            <a:t> </a:t>
          </a:r>
          <a:r>
            <a:rPr lang="en-US" sz="2000" b="1" dirty="0">
              <a:solidFill>
                <a:srgbClr val="FFFF00"/>
              </a:solidFill>
            </a:rPr>
            <a:t>Dimension</a:t>
          </a:r>
        </a:p>
      </dgm:t>
    </dgm:pt>
    <dgm:pt modelId="{B85DBB9A-19E6-456B-B9ED-D1EED4C14D75}" type="parTrans" cxnId="{81268347-DD76-490C-911A-C8A8082D738A}">
      <dgm:prSet/>
      <dgm:spPr/>
      <dgm:t>
        <a:bodyPr/>
        <a:lstStyle/>
        <a:p>
          <a:endParaRPr lang="en-US"/>
        </a:p>
      </dgm:t>
    </dgm:pt>
    <dgm:pt modelId="{AB9560EA-15E4-4235-B2A3-235B83D7A527}" type="sibTrans" cxnId="{81268347-DD76-490C-911A-C8A8082D738A}">
      <dgm:prSet/>
      <dgm:spPr/>
      <dgm:t>
        <a:bodyPr/>
        <a:lstStyle/>
        <a:p>
          <a:endParaRPr lang="en-US"/>
        </a:p>
      </dgm:t>
    </dgm:pt>
    <dgm:pt modelId="{B55F614D-2C7C-4FB7-B6D9-2C1EC122EF64}">
      <dgm:prSet custT="1"/>
      <dgm:spPr/>
      <dgm:t>
        <a:bodyPr/>
        <a:lstStyle/>
        <a:p>
          <a:r>
            <a:rPr lang="en-US" sz="2400" b="1">
              <a:solidFill>
                <a:srgbClr val="FFFF00"/>
              </a:solidFill>
            </a:rPr>
            <a:t>Perimeter</a:t>
          </a:r>
          <a:endParaRPr lang="en-US" sz="2400" b="1" dirty="0">
            <a:solidFill>
              <a:srgbClr val="FFFF00"/>
            </a:solidFill>
          </a:endParaRPr>
        </a:p>
      </dgm:t>
    </dgm:pt>
    <dgm:pt modelId="{026D75D0-028A-4283-A122-68FDC7BEAC48}" type="parTrans" cxnId="{527374C8-BB7F-4C18-B237-B8E9772A80B3}">
      <dgm:prSet/>
      <dgm:spPr/>
      <dgm:t>
        <a:bodyPr/>
        <a:lstStyle/>
        <a:p>
          <a:endParaRPr lang="en-US"/>
        </a:p>
      </dgm:t>
    </dgm:pt>
    <dgm:pt modelId="{EAA884DE-CE8D-4441-A616-359F760A9C2F}" type="sibTrans" cxnId="{527374C8-BB7F-4C18-B237-B8E9772A80B3}">
      <dgm:prSet/>
      <dgm:spPr/>
      <dgm:t>
        <a:bodyPr/>
        <a:lstStyle/>
        <a:p>
          <a:endParaRPr lang="en-US"/>
        </a:p>
      </dgm:t>
    </dgm:pt>
    <dgm:pt modelId="{0F814DB3-2125-48C8-9256-5CDF587E77A0}">
      <dgm:prSet custT="1"/>
      <dgm:spPr/>
      <dgm:t>
        <a:bodyPr/>
        <a:lstStyle/>
        <a:p>
          <a:r>
            <a:rPr lang="en-US" sz="2400" b="1">
              <a:solidFill>
                <a:srgbClr val="FFFF00"/>
              </a:solidFill>
            </a:rPr>
            <a:t>Area</a:t>
          </a:r>
          <a:endParaRPr lang="en-US" sz="2400" b="1" dirty="0">
            <a:solidFill>
              <a:srgbClr val="FFFF00"/>
            </a:solidFill>
          </a:endParaRPr>
        </a:p>
      </dgm:t>
    </dgm:pt>
    <dgm:pt modelId="{89F0DA9E-BB82-4F8F-96A7-67E57137E87E}" type="parTrans" cxnId="{FA632555-06C3-4131-B518-074D5EEBDDB4}">
      <dgm:prSet/>
      <dgm:spPr/>
      <dgm:t>
        <a:bodyPr/>
        <a:lstStyle/>
        <a:p>
          <a:endParaRPr lang="en-US"/>
        </a:p>
      </dgm:t>
    </dgm:pt>
    <dgm:pt modelId="{5FDF2FFE-AE96-45C0-BD1A-11DDF91068BE}" type="sibTrans" cxnId="{FA632555-06C3-4131-B518-074D5EEBDDB4}">
      <dgm:prSet/>
      <dgm:spPr/>
      <dgm:t>
        <a:bodyPr/>
        <a:lstStyle/>
        <a:p>
          <a:endParaRPr lang="en-US"/>
        </a:p>
      </dgm:t>
    </dgm:pt>
    <dgm:pt modelId="{290ACDB9-1407-461C-9F00-62C797B3FDA2}">
      <dgm:prSet custT="1"/>
      <dgm:spPr/>
      <dgm:t>
        <a:bodyPr/>
        <a:lstStyle/>
        <a:p>
          <a:r>
            <a:rPr lang="en-US" sz="2400" b="1" dirty="0">
              <a:solidFill>
                <a:srgbClr val="FFFF00"/>
              </a:solidFill>
            </a:rPr>
            <a:t>Smoothness</a:t>
          </a:r>
        </a:p>
      </dgm:t>
    </dgm:pt>
    <dgm:pt modelId="{42F21E64-9F8C-4998-9CE0-C1ABAEC92790}" type="parTrans" cxnId="{C78689C7-EFC1-4CA8-9856-F8F8DE5240E8}">
      <dgm:prSet/>
      <dgm:spPr/>
      <dgm:t>
        <a:bodyPr/>
        <a:lstStyle/>
        <a:p>
          <a:endParaRPr lang="en-US"/>
        </a:p>
      </dgm:t>
    </dgm:pt>
    <dgm:pt modelId="{4AF6E6AD-6676-4674-86D7-B77B0294AFBE}" type="sibTrans" cxnId="{C78689C7-EFC1-4CA8-9856-F8F8DE5240E8}">
      <dgm:prSet/>
      <dgm:spPr/>
      <dgm:t>
        <a:bodyPr/>
        <a:lstStyle/>
        <a:p>
          <a:endParaRPr lang="en-US"/>
        </a:p>
      </dgm:t>
    </dgm:pt>
    <dgm:pt modelId="{CD78C5AE-00D7-47A0-8D73-C72810B21D5F}">
      <dgm:prSet custT="1"/>
      <dgm:spPr/>
      <dgm:t>
        <a:bodyPr/>
        <a:lstStyle/>
        <a:p>
          <a:r>
            <a:rPr lang="en-US" sz="2400" b="1">
              <a:solidFill>
                <a:srgbClr val="FFFF00"/>
              </a:solidFill>
            </a:rPr>
            <a:t>Symmetry</a:t>
          </a:r>
          <a:endParaRPr lang="en-US" sz="2400" b="1" dirty="0">
            <a:solidFill>
              <a:srgbClr val="FFFF00"/>
            </a:solidFill>
          </a:endParaRPr>
        </a:p>
      </dgm:t>
    </dgm:pt>
    <dgm:pt modelId="{B85AD495-2A71-48E8-ACD9-4399F4AF888A}" type="parTrans" cxnId="{C927203A-4619-4460-91C8-BBF15B7D1894}">
      <dgm:prSet/>
      <dgm:spPr/>
      <dgm:t>
        <a:bodyPr/>
        <a:lstStyle/>
        <a:p>
          <a:endParaRPr lang="en-US"/>
        </a:p>
      </dgm:t>
    </dgm:pt>
    <dgm:pt modelId="{96EABB6C-681E-4372-8B09-EE65F802B0AA}" type="sibTrans" cxnId="{C927203A-4619-4460-91C8-BBF15B7D1894}">
      <dgm:prSet/>
      <dgm:spPr/>
      <dgm:t>
        <a:bodyPr/>
        <a:lstStyle/>
        <a:p>
          <a:endParaRPr lang="en-US"/>
        </a:p>
      </dgm:t>
    </dgm:pt>
    <dgm:pt modelId="{9CCCF917-BC10-4EE5-A7F7-F27D2C05EB7D}">
      <dgm:prSet custT="1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</a:gradFill>
      </dgm:spPr>
      <dgm:t>
        <a:bodyPr/>
        <a:lstStyle/>
        <a:p>
          <a:r>
            <a:rPr lang="en-US" sz="1500"/>
            <a:t> </a:t>
          </a:r>
          <a:r>
            <a:rPr lang="en-US" sz="1600" b="1">
              <a:solidFill>
                <a:schemeClr val="tx1"/>
              </a:solidFill>
            </a:rPr>
            <a:t>Shape</a:t>
          </a:r>
          <a:r>
            <a:rPr lang="en-US" sz="1500"/>
            <a:t> </a:t>
          </a:r>
          <a:r>
            <a:rPr lang="en-US" sz="1600" b="1">
              <a:solidFill>
                <a:schemeClr val="tx1"/>
              </a:solidFill>
            </a:rPr>
            <a:t>Factor</a:t>
          </a:r>
          <a:endParaRPr lang="en-US" sz="1600" b="1" dirty="0">
            <a:solidFill>
              <a:schemeClr val="tx1"/>
            </a:solidFill>
          </a:endParaRPr>
        </a:p>
      </dgm:t>
    </dgm:pt>
    <dgm:pt modelId="{F9D63D03-3EBE-437E-B55F-241A82ED6341}" type="parTrans" cxnId="{7C4BDE89-73CC-473A-89F9-1DF0229B2695}">
      <dgm:prSet/>
      <dgm:spPr/>
      <dgm:t>
        <a:bodyPr/>
        <a:lstStyle/>
        <a:p>
          <a:endParaRPr lang="en-US"/>
        </a:p>
      </dgm:t>
    </dgm:pt>
    <dgm:pt modelId="{37F3FDFC-1892-4426-88D5-6F8928C02025}" type="sibTrans" cxnId="{7C4BDE89-73CC-473A-89F9-1DF0229B2695}">
      <dgm:prSet/>
      <dgm:spPr/>
      <dgm:t>
        <a:bodyPr/>
        <a:lstStyle/>
        <a:p>
          <a:endParaRPr lang="en-US"/>
        </a:p>
      </dgm:t>
    </dgm:pt>
    <dgm:pt modelId="{5537773F-84F9-45D1-B485-7548D585362D}">
      <dgm:prSet custT="1"/>
      <dgm:spPr/>
      <dgm:t>
        <a:bodyPr/>
        <a:lstStyle/>
        <a:p>
          <a:r>
            <a:rPr lang="en-US" sz="2400" b="1" dirty="0">
              <a:solidFill>
                <a:srgbClr val="FFFF00"/>
              </a:solidFill>
            </a:rPr>
            <a:t>Concave</a:t>
          </a:r>
          <a:r>
            <a:rPr lang="en-US" sz="1000" dirty="0"/>
            <a:t> </a:t>
          </a:r>
          <a:r>
            <a:rPr lang="en-US" sz="2400" b="1" dirty="0">
              <a:solidFill>
                <a:srgbClr val="FFFF00"/>
              </a:solidFill>
            </a:rPr>
            <a:t>Points</a:t>
          </a:r>
        </a:p>
      </dgm:t>
    </dgm:pt>
    <dgm:pt modelId="{9AC084E7-8FC0-49B5-95F8-F81E65B2CFFC}" type="parTrans" cxnId="{1F52713D-4179-4F40-A16C-8426C88FB28A}">
      <dgm:prSet/>
      <dgm:spPr/>
      <dgm:t>
        <a:bodyPr/>
        <a:lstStyle/>
        <a:p>
          <a:endParaRPr lang="en-US"/>
        </a:p>
      </dgm:t>
    </dgm:pt>
    <dgm:pt modelId="{30A9F3FB-2723-47AE-92D4-A37D64A235D4}" type="sibTrans" cxnId="{1F52713D-4179-4F40-A16C-8426C88FB28A}">
      <dgm:prSet/>
      <dgm:spPr/>
      <dgm:t>
        <a:bodyPr/>
        <a:lstStyle/>
        <a:p>
          <a:endParaRPr lang="en-US"/>
        </a:p>
      </dgm:t>
    </dgm:pt>
    <dgm:pt modelId="{2465A42E-2D6C-4CC8-995A-B3EB1257ED05}">
      <dgm:prSet custT="1"/>
      <dgm:spPr/>
      <dgm:t>
        <a:bodyPr/>
        <a:lstStyle/>
        <a:p>
          <a:r>
            <a:rPr lang="en-US" sz="2400" b="1">
              <a:solidFill>
                <a:srgbClr val="FFFF00"/>
              </a:solidFill>
            </a:rPr>
            <a:t>Concavity</a:t>
          </a:r>
          <a:endParaRPr lang="en-US" sz="2400" b="1" dirty="0">
            <a:solidFill>
              <a:srgbClr val="FFFF00"/>
            </a:solidFill>
          </a:endParaRPr>
        </a:p>
      </dgm:t>
    </dgm:pt>
    <dgm:pt modelId="{95A4EDFF-FE4F-4C3F-BD7C-3BE0D722AFFA}" type="parTrans" cxnId="{37B8DB32-4FA2-43C2-830B-F65A7B0A135F}">
      <dgm:prSet/>
      <dgm:spPr/>
      <dgm:t>
        <a:bodyPr/>
        <a:lstStyle/>
        <a:p>
          <a:endParaRPr lang="en-US"/>
        </a:p>
      </dgm:t>
    </dgm:pt>
    <dgm:pt modelId="{7C1D0912-7599-4570-839C-E50686F0D328}" type="sibTrans" cxnId="{37B8DB32-4FA2-43C2-830B-F65A7B0A135F}">
      <dgm:prSet/>
      <dgm:spPr/>
      <dgm:t>
        <a:bodyPr/>
        <a:lstStyle/>
        <a:p>
          <a:endParaRPr lang="en-US"/>
        </a:p>
      </dgm:t>
    </dgm:pt>
    <dgm:pt modelId="{8FD662CE-DAC5-4B21-B7C3-3A5EFBF30B80}">
      <dgm:prSet custT="1"/>
      <dgm:spPr/>
      <dgm:t>
        <a:bodyPr/>
        <a:lstStyle/>
        <a:p>
          <a:r>
            <a:rPr lang="en-US" sz="2400" b="1">
              <a:solidFill>
                <a:srgbClr val="FFFF00"/>
              </a:solidFill>
            </a:rPr>
            <a:t>Compactness</a:t>
          </a:r>
          <a:endParaRPr lang="en-US" sz="2400" b="1" dirty="0">
            <a:solidFill>
              <a:srgbClr val="FFFF00"/>
            </a:solidFill>
          </a:endParaRPr>
        </a:p>
      </dgm:t>
    </dgm:pt>
    <dgm:pt modelId="{A1A3B8E1-1E7C-427B-A3B3-211BA4590BB3}" type="parTrans" cxnId="{D02AF74A-2F3B-4923-B73E-F95A1F666599}">
      <dgm:prSet/>
      <dgm:spPr/>
      <dgm:t>
        <a:bodyPr/>
        <a:lstStyle/>
        <a:p>
          <a:endParaRPr lang="en-US"/>
        </a:p>
      </dgm:t>
    </dgm:pt>
    <dgm:pt modelId="{BAF785D2-B321-4EF6-A129-CDB61C2FD7F0}" type="sibTrans" cxnId="{D02AF74A-2F3B-4923-B73E-F95A1F666599}">
      <dgm:prSet/>
      <dgm:spPr/>
      <dgm:t>
        <a:bodyPr/>
        <a:lstStyle/>
        <a:p>
          <a:endParaRPr lang="en-US"/>
        </a:p>
      </dgm:t>
    </dgm:pt>
    <dgm:pt modelId="{7156C99B-EC57-4AA2-9B5C-5ADBE8306622}">
      <dgm:prSet phldrT="[Text]" custT="1"/>
      <dgm:spPr/>
      <dgm:t>
        <a:bodyPr/>
        <a:lstStyle/>
        <a:p>
          <a:r>
            <a:rPr lang="en-US" sz="1800" b="1">
              <a:solidFill>
                <a:srgbClr val="7030A0"/>
              </a:solidFill>
            </a:rPr>
            <a:t>Factor analysis</a:t>
          </a:r>
          <a:endParaRPr lang="en-US" sz="1800" b="1" dirty="0">
            <a:solidFill>
              <a:srgbClr val="7030A0"/>
            </a:solidFill>
          </a:endParaRPr>
        </a:p>
      </dgm:t>
    </dgm:pt>
    <dgm:pt modelId="{0928FAE1-74AD-4C19-8FA0-C210AFEBA07C}" type="sibTrans" cxnId="{221F1E40-2BFB-4259-AD7B-28BEC8AC6630}">
      <dgm:prSet/>
      <dgm:spPr/>
      <dgm:t>
        <a:bodyPr/>
        <a:lstStyle/>
        <a:p>
          <a:endParaRPr lang="en-US"/>
        </a:p>
      </dgm:t>
    </dgm:pt>
    <dgm:pt modelId="{BE45652B-1016-4B22-B266-DF594DB0189E}" type="parTrans" cxnId="{221F1E40-2BFB-4259-AD7B-28BEC8AC6630}">
      <dgm:prSet/>
      <dgm:spPr/>
      <dgm:t>
        <a:bodyPr/>
        <a:lstStyle/>
        <a:p>
          <a:endParaRPr lang="en-US"/>
        </a:p>
      </dgm:t>
    </dgm:pt>
    <dgm:pt modelId="{EBBF835D-54DD-4103-BD68-4AF3BB496375}">
      <dgm:prSet phldrT="[Text]" custT="1"/>
      <dgm:spPr/>
      <dgm:t>
        <a:bodyPr/>
        <a:lstStyle/>
        <a:p>
          <a:r>
            <a:rPr lang="en-US" sz="2400" b="1">
              <a:solidFill>
                <a:srgbClr val="FFFF00"/>
              </a:solidFill>
            </a:rPr>
            <a:t>Texture</a:t>
          </a:r>
          <a:endParaRPr lang="en-US" sz="2400" b="1" dirty="0">
            <a:solidFill>
              <a:srgbClr val="FFFF00"/>
            </a:solidFill>
          </a:endParaRPr>
        </a:p>
      </dgm:t>
    </dgm:pt>
    <dgm:pt modelId="{2B54EA77-AB50-466E-9F96-4DC9D5DA0E69}" type="sibTrans" cxnId="{6C4CEF5E-5BBB-4627-964A-96482D26DCEF}">
      <dgm:prSet/>
      <dgm:spPr/>
      <dgm:t>
        <a:bodyPr/>
        <a:lstStyle/>
        <a:p>
          <a:endParaRPr lang="en-US"/>
        </a:p>
      </dgm:t>
    </dgm:pt>
    <dgm:pt modelId="{CCBBC857-5780-4F96-B58F-C05F0AC639B8}" type="parTrans" cxnId="{6C4CEF5E-5BBB-4627-964A-96482D26DCEF}">
      <dgm:prSet/>
      <dgm:spPr/>
      <dgm:t>
        <a:bodyPr/>
        <a:lstStyle/>
        <a:p>
          <a:endParaRPr lang="en-US"/>
        </a:p>
      </dgm:t>
    </dgm:pt>
    <dgm:pt modelId="{30A8C669-4671-4DC6-ACF1-0CE8897F1CA7}" type="pres">
      <dgm:prSet presAssocID="{B792B286-6B27-40A8-90D8-37008F945C6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FC11BBEA-DDBD-453F-BB67-3889E1070CBD}" type="pres">
      <dgm:prSet presAssocID="{7156C99B-EC57-4AA2-9B5C-5ADBE8306622}" presName="root1" presStyleCnt="0"/>
      <dgm:spPr/>
    </dgm:pt>
    <dgm:pt modelId="{AF0CDA4A-56D2-44C9-B0A7-DDA94D375CB2}" type="pres">
      <dgm:prSet presAssocID="{7156C99B-EC57-4AA2-9B5C-5ADBE8306622}" presName="LevelOneTextNode" presStyleLbl="node0" presStyleIdx="0" presStyleCnt="1" custScaleX="112472" custScaleY="132391" custLinFactNeighborX="70087" custLinFactNeighborY="-21339">
        <dgm:presLayoutVars>
          <dgm:chPref val="3"/>
        </dgm:presLayoutVars>
      </dgm:prSet>
      <dgm:spPr/>
    </dgm:pt>
    <dgm:pt modelId="{8F15F37A-08EA-433E-91D8-505E059922B5}" type="pres">
      <dgm:prSet presAssocID="{7156C99B-EC57-4AA2-9B5C-5ADBE8306622}" presName="level2hierChild" presStyleCnt="0"/>
      <dgm:spPr/>
    </dgm:pt>
    <dgm:pt modelId="{F2CFCF97-8FB8-4B0B-B493-A730F985DD10}" type="pres">
      <dgm:prSet presAssocID="{EBCFB0E0-E3D1-4FC1-A7E2-54829D180EA9}" presName="conn2-1" presStyleLbl="parChTrans1D2" presStyleIdx="0" presStyleCnt="3"/>
      <dgm:spPr/>
    </dgm:pt>
    <dgm:pt modelId="{412999A2-BD68-4D5A-A60B-925351225DAE}" type="pres">
      <dgm:prSet presAssocID="{EBCFB0E0-E3D1-4FC1-A7E2-54829D180EA9}" presName="connTx" presStyleLbl="parChTrans1D2" presStyleIdx="0" presStyleCnt="3"/>
      <dgm:spPr/>
    </dgm:pt>
    <dgm:pt modelId="{A4998822-59C6-44F2-90A9-E6486CEBAC48}" type="pres">
      <dgm:prSet presAssocID="{F63CE84F-D512-42FA-BB78-A97E7A963314}" presName="root2" presStyleCnt="0"/>
      <dgm:spPr/>
    </dgm:pt>
    <dgm:pt modelId="{C5540824-57C5-452B-BE3F-CF3AFBFEEAA4}" type="pres">
      <dgm:prSet presAssocID="{F63CE84F-D512-42FA-BB78-A97E7A963314}" presName="LevelTwoTextNode" presStyleLbl="node2" presStyleIdx="0" presStyleCnt="3" custScaleX="154878" custLinFactNeighborX="68694" custLinFactNeighborY="-5429">
        <dgm:presLayoutVars>
          <dgm:chPref val="3"/>
        </dgm:presLayoutVars>
      </dgm:prSet>
      <dgm:spPr/>
    </dgm:pt>
    <dgm:pt modelId="{6E25A3EE-9E3A-4430-BA2C-0F149D10B440}" type="pres">
      <dgm:prSet presAssocID="{F63CE84F-D512-42FA-BB78-A97E7A963314}" presName="level3hierChild" presStyleCnt="0"/>
      <dgm:spPr/>
    </dgm:pt>
    <dgm:pt modelId="{A576C76A-617F-4378-A010-17626FE00916}" type="pres">
      <dgm:prSet presAssocID="{D4C2E17A-4237-41A5-A9B9-8B628E88D14E}" presName="conn2-1" presStyleLbl="parChTrans1D3" presStyleIdx="0" presStyleCnt="10"/>
      <dgm:spPr/>
    </dgm:pt>
    <dgm:pt modelId="{62BBEDE9-37FC-4D2A-8527-0876C0CED344}" type="pres">
      <dgm:prSet presAssocID="{D4C2E17A-4237-41A5-A9B9-8B628E88D14E}" presName="connTx" presStyleLbl="parChTrans1D3" presStyleIdx="0" presStyleCnt="10"/>
      <dgm:spPr/>
    </dgm:pt>
    <dgm:pt modelId="{B4F0819C-FF3F-4549-92FE-F0E269D4F766}" type="pres">
      <dgm:prSet presAssocID="{0EF66EEB-1856-4385-BFBE-1F204AF2E149}" presName="root2" presStyleCnt="0"/>
      <dgm:spPr/>
    </dgm:pt>
    <dgm:pt modelId="{298ECD89-CACC-4D59-899A-791B1F52DCA9}" type="pres">
      <dgm:prSet presAssocID="{0EF66EEB-1856-4385-BFBE-1F204AF2E149}" presName="LevelTwoTextNode" presStyleLbl="node3" presStyleIdx="0" presStyleCnt="10" custScaleX="256915">
        <dgm:presLayoutVars>
          <dgm:chPref val="3"/>
        </dgm:presLayoutVars>
      </dgm:prSet>
      <dgm:spPr/>
    </dgm:pt>
    <dgm:pt modelId="{FD8EF8B7-A35F-489A-9C9D-93CBF2DD6923}" type="pres">
      <dgm:prSet presAssocID="{0EF66EEB-1856-4385-BFBE-1F204AF2E149}" presName="level3hierChild" presStyleCnt="0"/>
      <dgm:spPr/>
    </dgm:pt>
    <dgm:pt modelId="{48779288-A7A2-477C-835D-B890ED5F67B6}" type="pres">
      <dgm:prSet presAssocID="{026D75D0-028A-4283-A122-68FDC7BEAC48}" presName="conn2-1" presStyleLbl="parChTrans1D3" presStyleIdx="1" presStyleCnt="10"/>
      <dgm:spPr/>
    </dgm:pt>
    <dgm:pt modelId="{A664CB0E-0B95-4C56-8F49-BFCE68D2687C}" type="pres">
      <dgm:prSet presAssocID="{026D75D0-028A-4283-A122-68FDC7BEAC48}" presName="connTx" presStyleLbl="parChTrans1D3" presStyleIdx="1" presStyleCnt="10"/>
      <dgm:spPr/>
    </dgm:pt>
    <dgm:pt modelId="{F62532E4-B604-415F-ACDB-49163D52A536}" type="pres">
      <dgm:prSet presAssocID="{B55F614D-2C7C-4FB7-B6D9-2C1EC122EF64}" presName="root2" presStyleCnt="0"/>
      <dgm:spPr/>
    </dgm:pt>
    <dgm:pt modelId="{1A45C510-10DE-46D9-92AF-61D230C1DADF}" type="pres">
      <dgm:prSet presAssocID="{B55F614D-2C7C-4FB7-B6D9-2C1EC122EF64}" presName="LevelTwoTextNode" presStyleLbl="node3" presStyleIdx="1" presStyleCnt="10" custScaleX="256915">
        <dgm:presLayoutVars>
          <dgm:chPref val="3"/>
        </dgm:presLayoutVars>
      </dgm:prSet>
      <dgm:spPr/>
    </dgm:pt>
    <dgm:pt modelId="{C65CC60C-31EF-4607-9B90-FAFEAB52CEDF}" type="pres">
      <dgm:prSet presAssocID="{B55F614D-2C7C-4FB7-B6D9-2C1EC122EF64}" presName="level3hierChild" presStyleCnt="0"/>
      <dgm:spPr/>
    </dgm:pt>
    <dgm:pt modelId="{FF3BC2C7-590D-4517-98B5-2934AE58C3C3}" type="pres">
      <dgm:prSet presAssocID="{89F0DA9E-BB82-4F8F-96A7-67E57137E87E}" presName="conn2-1" presStyleLbl="parChTrans1D3" presStyleIdx="2" presStyleCnt="10"/>
      <dgm:spPr/>
    </dgm:pt>
    <dgm:pt modelId="{6B31F1A8-8B77-4D39-9F54-C72EED55EA2E}" type="pres">
      <dgm:prSet presAssocID="{89F0DA9E-BB82-4F8F-96A7-67E57137E87E}" presName="connTx" presStyleLbl="parChTrans1D3" presStyleIdx="2" presStyleCnt="10"/>
      <dgm:spPr/>
    </dgm:pt>
    <dgm:pt modelId="{A5362102-532D-4466-835C-2BC6ED80440A}" type="pres">
      <dgm:prSet presAssocID="{0F814DB3-2125-48C8-9256-5CDF587E77A0}" presName="root2" presStyleCnt="0"/>
      <dgm:spPr/>
    </dgm:pt>
    <dgm:pt modelId="{CE250AC6-E54A-4738-8A40-C7E2E4659AFC}" type="pres">
      <dgm:prSet presAssocID="{0F814DB3-2125-48C8-9256-5CDF587E77A0}" presName="LevelTwoTextNode" presStyleLbl="node3" presStyleIdx="2" presStyleCnt="10" custScaleX="254203">
        <dgm:presLayoutVars>
          <dgm:chPref val="3"/>
        </dgm:presLayoutVars>
      </dgm:prSet>
      <dgm:spPr/>
    </dgm:pt>
    <dgm:pt modelId="{9837A3F9-4AAC-465C-824A-0F9A88B55CAD}" type="pres">
      <dgm:prSet presAssocID="{0F814DB3-2125-48C8-9256-5CDF587E77A0}" presName="level3hierChild" presStyleCnt="0"/>
      <dgm:spPr/>
    </dgm:pt>
    <dgm:pt modelId="{15A1B69B-3C76-43FA-8460-BE59AE96ABDB}" type="pres">
      <dgm:prSet presAssocID="{CCBBC857-5780-4F96-B58F-C05F0AC639B8}" presName="conn2-1" presStyleLbl="parChTrans1D3" presStyleIdx="3" presStyleCnt="10"/>
      <dgm:spPr/>
    </dgm:pt>
    <dgm:pt modelId="{0DFE858F-E6DE-4BE0-A474-A716DBF40BCE}" type="pres">
      <dgm:prSet presAssocID="{CCBBC857-5780-4F96-B58F-C05F0AC639B8}" presName="connTx" presStyleLbl="parChTrans1D3" presStyleIdx="3" presStyleCnt="10"/>
      <dgm:spPr/>
    </dgm:pt>
    <dgm:pt modelId="{1E1FAF9F-11C9-4375-9949-D24E905D2530}" type="pres">
      <dgm:prSet presAssocID="{EBBF835D-54DD-4103-BD68-4AF3BB496375}" presName="root2" presStyleCnt="0"/>
      <dgm:spPr/>
    </dgm:pt>
    <dgm:pt modelId="{03B2777E-386D-4DB3-A1E9-1616D5761F11}" type="pres">
      <dgm:prSet presAssocID="{EBBF835D-54DD-4103-BD68-4AF3BB496375}" presName="LevelTwoTextNode" presStyleLbl="node3" presStyleIdx="3" presStyleCnt="10" custScaleX="255751">
        <dgm:presLayoutVars>
          <dgm:chPref val="3"/>
        </dgm:presLayoutVars>
      </dgm:prSet>
      <dgm:spPr/>
    </dgm:pt>
    <dgm:pt modelId="{8A00CDF4-0C5B-4B77-ACD8-D50A60168A81}" type="pres">
      <dgm:prSet presAssocID="{EBBF835D-54DD-4103-BD68-4AF3BB496375}" presName="level3hierChild" presStyleCnt="0"/>
      <dgm:spPr/>
    </dgm:pt>
    <dgm:pt modelId="{22ED6BC0-5FC1-4E4A-A40B-99F83EB36E4B}" type="pres">
      <dgm:prSet presAssocID="{C881BEE1-C280-498B-A208-554F5773B7D6}" presName="conn2-1" presStyleLbl="parChTrans1D2" presStyleIdx="1" presStyleCnt="3"/>
      <dgm:spPr/>
    </dgm:pt>
    <dgm:pt modelId="{9079BB86-E4BA-442A-9C49-48CEC1F177FC}" type="pres">
      <dgm:prSet presAssocID="{C881BEE1-C280-498B-A208-554F5773B7D6}" presName="connTx" presStyleLbl="parChTrans1D2" presStyleIdx="1" presStyleCnt="3"/>
      <dgm:spPr/>
    </dgm:pt>
    <dgm:pt modelId="{214D3612-F231-4E42-ADF5-8B56A681447B}" type="pres">
      <dgm:prSet presAssocID="{C233CE0E-8492-4AF0-9341-4467F51D0D5D}" presName="root2" presStyleCnt="0"/>
      <dgm:spPr/>
    </dgm:pt>
    <dgm:pt modelId="{5B7D5A06-7A05-4163-A1DF-6D49BA3CE3A6}" type="pres">
      <dgm:prSet presAssocID="{C233CE0E-8492-4AF0-9341-4467F51D0D5D}" presName="LevelTwoTextNode" presStyleLbl="node2" presStyleIdx="1" presStyleCnt="3" custScaleX="208848" custLinFactNeighborX="27143" custLinFactNeighborY="-47374">
        <dgm:presLayoutVars>
          <dgm:chPref val="3"/>
        </dgm:presLayoutVars>
      </dgm:prSet>
      <dgm:spPr/>
    </dgm:pt>
    <dgm:pt modelId="{34264041-0A16-4A1F-894F-B25734CCA52F}" type="pres">
      <dgm:prSet presAssocID="{C233CE0E-8492-4AF0-9341-4467F51D0D5D}" presName="level3hierChild" presStyleCnt="0"/>
      <dgm:spPr/>
    </dgm:pt>
    <dgm:pt modelId="{8D651596-F17A-4AA1-B403-2EE762C6C01E}" type="pres">
      <dgm:prSet presAssocID="{B85DBB9A-19E6-456B-B9ED-D1EED4C14D75}" presName="conn2-1" presStyleLbl="parChTrans1D3" presStyleIdx="4" presStyleCnt="10"/>
      <dgm:spPr/>
    </dgm:pt>
    <dgm:pt modelId="{E553B976-E354-4819-AC27-976602584937}" type="pres">
      <dgm:prSet presAssocID="{B85DBB9A-19E6-456B-B9ED-D1EED4C14D75}" presName="connTx" presStyleLbl="parChTrans1D3" presStyleIdx="4" presStyleCnt="10"/>
      <dgm:spPr/>
    </dgm:pt>
    <dgm:pt modelId="{27471AE3-9329-4BD8-9EF9-6BD6A88C5A85}" type="pres">
      <dgm:prSet presAssocID="{B64AF961-D9E0-41C5-8493-FA2526B73D13}" presName="root2" presStyleCnt="0"/>
      <dgm:spPr/>
    </dgm:pt>
    <dgm:pt modelId="{CF2B6CE8-B792-4670-883B-CD4080DBB50A}" type="pres">
      <dgm:prSet presAssocID="{B64AF961-D9E0-41C5-8493-FA2526B73D13}" presName="LevelTwoTextNode" presStyleLbl="node3" presStyleIdx="4" presStyleCnt="10" custScaleX="254567">
        <dgm:presLayoutVars>
          <dgm:chPref val="3"/>
        </dgm:presLayoutVars>
      </dgm:prSet>
      <dgm:spPr/>
    </dgm:pt>
    <dgm:pt modelId="{8F99B76A-E618-41E5-BA5F-4031D4A12F48}" type="pres">
      <dgm:prSet presAssocID="{B64AF961-D9E0-41C5-8493-FA2526B73D13}" presName="level3hierChild" presStyleCnt="0"/>
      <dgm:spPr/>
    </dgm:pt>
    <dgm:pt modelId="{72827A3E-72D0-4493-B570-ECE9EA3C1AD5}" type="pres">
      <dgm:prSet presAssocID="{42F21E64-9F8C-4998-9CE0-C1ABAEC92790}" presName="conn2-1" presStyleLbl="parChTrans1D3" presStyleIdx="5" presStyleCnt="10"/>
      <dgm:spPr/>
    </dgm:pt>
    <dgm:pt modelId="{414C5452-C56E-4DAB-A74C-C4E068C80353}" type="pres">
      <dgm:prSet presAssocID="{42F21E64-9F8C-4998-9CE0-C1ABAEC92790}" presName="connTx" presStyleLbl="parChTrans1D3" presStyleIdx="5" presStyleCnt="10"/>
      <dgm:spPr/>
    </dgm:pt>
    <dgm:pt modelId="{7EB5BC50-1962-4DD8-83AA-42A32DA4F24D}" type="pres">
      <dgm:prSet presAssocID="{290ACDB9-1407-461C-9F00-62C797B3FDA2}" presName="root2" presStyleCnt="0"/>
      <dgm:spPr/>
    </dgm:pt>
    <dgm:pt modelId="{E9DACE8C-AF0D-4EC7-A268-E46AE427734C}" type="pres">
      <dgm:prSet presAssocID="{290ACDB9-1407-461C-9F00-62C797B3FDA2}" presName="LevelTwoTextNode" presStyleLbl="node3" presStyleIdx="5" presStyleCnt="10" custScaleX="259264">
        <dgm:presLayoutVars>
          <dgm:chPref val="3"/>
        </dgm:presLayoutVars>
      </dgm:prSet>
      <dgm:spPr/>
    </dgm:pt>
    <dgm:pt modelId="{2CEB1712-61FD-425D-9278-15D59C28DE21}" type="pres">
      <dgm:prSet presAssocID="{290ACDB9-1407-461C-9F00-62C797B3FDA2}" presName="level3hierChild" presStyleCnt="0"/>
      <dgm:spPr/>
    </dgm:pt>
    <dgm:pt modelId="{6375FCB2-DD9A-442D-9C6B-E8095C426905}" type="pres">
      <dgm:prSet presAssocID="{B85AD495-2A71-48E8-ACD9-4399F4AF888A}" presName="conn2-1" presStyleLbl="parChTrans1D3" presStyleIdx="6" presStyleCnt="10"/>
      <dgm:spPr/>
    </dgm:pt>
    <dgm:pt modelId="{FEC0BFAA-457E-4450-ABAF-0647D19CE752}" type="pres">
      <dgm:prSet presAssocID="{B85AD495-2A71-48E8-ACD9-4399F4AF888A}" presName="connTx" presStyleLbl="parChTrans1D3" presStyleIdx="6" presStyleCnt="10"/>
      <dgm:spPr/>
    </dgm:pt>
    <dgm:pt modelId="{BE90B9DB-1D43-4E3C-A6F5-80B4040B4488}" type="pres">
      <dgm:prSet presAssocID="{CD78C5AE-00D7-47A0-8D73-C72810B21D5F}" presName="root2" presStyleCnt="0"/>
      <dgm:spPr/>
    </dgm:pt>
    <dgm:pt modelId="{559E8DEF-CB3A-4ECE-8223-B67555A80C3B}" type="pres">
      <dgm:prSet presAssocID="{CD78C5AE-00D7-47A0-8D73-C72810B21D5F}" presName="LevelTwoTextNode" presStyleLbl="node3" presStyleIdx="6" presStyleCnt="10" custScaleX="259990">
        <dgm:presLayoutVars>
          <dgm:chPref val="3"/>
        </dgm:presLayoutVars>
      </dgm:prSet>
      <dgm:spPr/>
    </dgm:pt>
    <dgm:pt modelId="{3BA41AFB-8C24-442D-85FE-BF48255DA923}" type="pres">
      <dgm:prSet presAssocID="{CD78C5AE-00D7-47A0-8D73-C72810B21D5F}" presName="level3hierChild" presStyleCnt="0"/>
      <dgm:spPr/>
    </dgm:pt>
    <dgm:pt modelId="{60909EA3-382E-48F7-9103-C2F199BD7BE9}" type="pres">
      <dgm:prSet presAssocID="{F9D63D03-3EBE-437E-B55F-241A82ED6341}" presName="conn2-1" presStyleLbl="parChTrans1D2" presStyleIdx="2" presStyleCnt="3"/>
      <dgm:spPr/>
    </dgm:pt>
    <dgm:pt modelId="{32206684-8014-4733-8E4D-3353F4B97694}" type="pres">
      <dgm:prSet presAssocID="{F9D63D03-3EBE-437E-B55F-241A82ED6341}" presName="connTx" presStyleLbl="parChTrans1D2" presStyleIdx="2" presStyleCnt="3"/>
      <dgm:spPr/>
    </dgm:pt>
    <dgm:pt modelId="{5C317991-040B-4FAA-9E9B-890E315D9535}" type="pres">
      <dgm:prSet presAssocID="{9CCCF917-BC10-4EE5-A7F7-F27D2C05EB7D}" presName="root2" presStyleCnt="0"/>
      <dgm:spPr/>
    </dgm:pt>
    <dgm:pt modelId="{700F72CB-7A25-4CE1-8D28-F432F767D348}" type="pres">
      <dgm:prSet presAssocID="{9CCCF917-BC10-4EE5-A7F7-F27D2C05EB7D}" presName="LevelTwoTextNode" presStyleLbl="node2" presStyleIdx="2" presStyleCnt="3" custScaleX="156412" custLinFactNeighborX="65144" custLinFactNeighborY="11764">
        <dgm:presLayoutVars>
          <dgm:chPref val="3"/>
        </dgm:presLayoutVars>
      </dgm:prSet>
      <dgm:spPr/>
    </dgm:pt>
    <dgm:pt modelId="{23169045-5F7B-4F12-90E2-7B0F76498B7F}" type="pres">
      <dgm:prSet presAssocID="{9CCCF917-BC10-4EE5-A7F7-F27D2C05EB7D}" presName="level3hierChild" presStyleCnt="0"/>
      <dgm:spPr/>
    </dgm:pt>
    <dgm:pt modelId="{40B17E7A-3E5F-48F8-B81D-49BE3868649A}" type="pres">
      <dgm:prSet presAssocID="{9AC084E7-8FC0-49B5-95F8-F81E65B2CFFC}" presName="conn2-1" presStyleLbl="parChTrans1D3" presStyleIdx="7" presStyleCnt="10"/>
      <dgm:spPr/>
    </dgm:pt>
    <dgm:pt modelId="{3D562B27-E728-477E-A0A6-A981A2C0D815}" type="pres">
      <dgm:prSet presAssocID="{9AC084E7-8FC0-49B5-95F8-F81E65B2CFFC}" presName="connTx" presStyleLbl="parChTrans1D3" presStyleIdx="7" presStyleCnt="10"/>
      <dgm:spPr/>
    </dgm:pt>
    <dgm:pt modelId="{E8F9A42E-48D0-4677-9345-D4FF163DF298}" type="pres">
      <dgm:prSet presAssocID="{5537773F-84F9-45D1-B485-7548D585362D}" presName="root2" presStyleCnt="0"/>
      <dgm:spPr/>
    </dgm:pt>
    <dgm:pt modelId="{28BC1CDC-851E-428F-BA36-E6A13F4DF46D}" type="pres">
      <dgm:prSet presAssocID="{5537773F-84F9-45D1-B485-7548D585362D}" presName="LevelTwoTextNode" presStyleLbl="node3" presStyleIdx="7" presStyleCnt="10" custScaleX="253691">
        <dgm:presLayoutVars>
          <dgm:chPref val="3"/>
        </dgm:presLayoutVars>
      </dgm:prSet>
      <dgm:spPr/>
    </dgm:pt>
    <dgm:pt modelId="{BE5B5B78-478B-432F-9B7C-7BEB67AECB12}" type="pres">
      <dgm:prSet presAssocID="{5537773F-84F9-45D1-B485-7548D585362D}" presName="level3hierChild" presStyleCnt="0"/>
      <dgm:spPr/>
    </dgm:pt>
    <dgm:pt modelId="{AC8B5FF8-F76C-4C03-8EDF-308F4D813C3B}" type="pres">
      <dgm:prSet presAssocID="{95A4EDFF-FE4F-4C3F-BD7C-3BE0D722AFFA}" presName="conn2-1" presStyleLbl="parChTrans1D3" presStyleIdx="8" presStyleCnt="10"/>
      <dgm:spPr/>
    </dgm:pt>
    <dgm:pt modelId="{1C953518-6E75-4597-8985-B4FA4C299ABE}" type="pres">
      <dgm:prSet presAssocID="{95A4EDFF-FE4F-4C3F-BD7C-3BE0D722AFFA}" presName="connTx" presStyleLbl="parChTrans1D3" presStyleIdx="8" presStyleCnt="10"/>
      <dgm:spPr/>
    </dgm:pt>
    <dgm:pt modelId="{46016128-1E39-4663-B527-DD2D57475B87}" type="pres">
      <dgm:prSet presAssocID="{2465A42E-2D6C-4CC8-995A-B3EB1257ED05}" presName="root2" presStyleCnt="0"/>
      <dgm:spPr/>
    </dgm:pt>
    <dgm:pt modelId="{BDCCCB11-A35D-4339-AAD4-97A04077B4E3}" type="pres">
      <dgm:prSet presAssocID="{2465A42E-2D6C-4CC8-995A-B3EB1257ED05}" presName="LevelTwoTextNode" presStyleLbl="node3" presStyleIdx="8" presStyleCnt="10" custScaleX="257278">
        <dgm:presLayoutVars>
          <dgm:chPref val="3"/>
        </dgm:presLayoutVars>
      </dgm:prSet>
      <dgm:spPr/>
    </dgm:pt>
    <dgm:pt modelId="{85E548CD-BEC9-4AE1-B8E9-5E5CA15943EA}" type="pres">
      <dgm:prSet presAssocID="{2465A42E-2D6C-4CC8-995A-B3EB1257ED05}" presName="level3hierChild" presStyleCnt="0"/>
      <dgm:spPr/>
    </dgm:pt>
    <dgm:pt modelId="{87C9CA52-E5CC-4E2E-BC73-F4041188FB8B}" type="pres">
      <dgm:prSet presAssocID="{A1A3B8E1-1E7C-427B-A3B3-211BA4590BB3}" presName="conn2-1" presStyleLbl="parChTrans1D3" presStyleIdx="9" presStyleCnt="10"/>
      <dgm:spPr/>
    </dgm:pt>
    <dgm:pt modelId="{101E6D83-558D-4B67-BEA0-7366E1897FF6}" type="pres">
      <dgm:prSet presAssocID="{A1A3B8E1-1E7C-427B-A3B3-211BA4590BB3}" presName="connTx" presStyleLbl="parChTrans1D3" presStyleIdx="9" presStyleCnt="10"/>
      <dgm:spPr/>
    </dgm:pt>
    <dgm:pt modelId="{0F3B01F4-F6DE-47D8-9961-A4B546FAFC9A}" type="pres">
      <dgm:prSet presAssocID="{8FD662CE-DAC5-4B21-B7C3-3A5EFBF30B80}" presName="root2" presStyleCnt="0"/>
      <dgm:spPr/>
    </dgm:pt>
    <dgm:pt modelId="{5339A494-DCB3-4DC0-8B1E-99A039D414F8}" type="pres">
      <dgm:prSet presAssocID="{8FD662CE-DAC5-4B21-B7C3-3A5EFBF30B80}" presName="LevelTwoTextNode" presStyleLbl="node3" presStyleIdx="9" presStyleCnt="10" custScaleX="251492">
        <dgm:presLayoutVars>
          <dgm:chPref val="3"/>
        </dgm:presLayoutVars>
      </dgm:prSet>
      <dgm:spPr/>
    </dgm:pt>
    <dgm:pt modelId="{19CE7E6B-74E5-4956-8E6B-32E24B2FFBC8}" type="pres">
      <dgm:prSet presAssocID="{8FD662CE-DAC5-4B21-B7C3-3A5EFBF30B80}" presName="level3hierChild" presStyleCnt="0"/>
      <dgm:spPr/>
    </dgm:pt>
  </dgm:ptLst>
  <dgm:cxnLst>
    <dgm:cxn modelId="{362AEA09-89AD-47D5-B877-C0957CC0BDA0}" type="presOf" srcId="{CD78C5AE-00D7-47A0-8D73-C72810B21D5F}" destId="{559E8DEF-CB3A-4ECE-8223-B67555A80C3B}" srcOrd="0" destOrd="0" presId="urn:microsoft.com/office/officeart/2005/8/layout/hierarchy2"/>
    <dgm:cxn modelId="{665D9A0B-C4F1-4597-AFAE-B6E26CA6D62F}" type="presOf" srcId="{A1A3B8E1-1E7C-427B-A3B3-211BA4590BB3}" destId="{101E6D83-558D-4B67-BEA0-7366E1897FF6}" srcOrd="1" destOrd="0" presId="urn:microsoft.com/office/officeart/2005/8/layout/hierarchy2"/>
    <dgm:cxn modelId="{78B26E1A-255D-4AD3-B3C4-0E4171C3B684}" type="presOf" srcId="{0F814DB3-2125-48C8-9256-5CDF587E77A0}" destId="{CE250AC6-E54A-4738-8A40-C7E2E4659AFC}" srcOrd="0" destOrd="0" presId="urn:microsoft.com/office/officeart/2005/8/layout/hierarchy2"/>
    <dgm:cxn modelId="{33DD531A-F553-4D04-8C32-4B9F6236BE68}" type="presOf" srcId="{CCBBC857-5780-4F96-B58F-C05F0AC639B8}" destId="{15A1B69B-3C76-43FA-8460-BE59AE96ABDB}" srcOrd="0" destOrd="0" presId="urn:microsoft.com/office/officeart/2005/8/layout/hierarchy2"/>
    <dgm:cxn modelId="{73A1D123-DE75-4A14-B701-76D9AB601D6C}" type="presOf" srcId="{B55F614D-2C7C-4FB7-B6D9-2C1EC122EF64}" destId="{1A45C510-10DE-46D9-92AF-61D230C1DADF}" srcOrd="0" destOrd="0" presId="urn:microsoft.com/office/officeart/2005/8/layout/hierarchy2"/>
    <dgm:cxn modelId="{983EC324-1D9D-433A-9E0A-B17BBA97551A}" type="presOf" srcId="{CCBBC857-5780-4F96-B58F-C05F0AC639B8}" destId="{0DFE858F-E6DE-4BE0-A474-A716DBF40BCE}" srcOrd="1" destOrd="0" presId="urn:microsoft.com/office/officeart/2005/8/layout/hierarchy2"/>
    <dgm:cxn modelId="{F0ACB52C-FE3C-41E3-A157-E408C5CB9EEF}" type="presOf" srcId="{B792B286-6B27-40A8-90D8-37008F945C64}" destId="{30A8C669-4671-4DC6-ACF1-0CE8897F1CA7}" srcOrd="0" destOrd="0" presId="urn:microsoft.com/office/officeart/2005/8/layout/hierarchy2"/>
    <dgm:cxn modelId="{3F9CC430-8838-4AFA-8914-E3B50A7D5793}" type="presOf" srcId="{F9D63D03-3EBE-437E-B55F-241A82ED6341}" destId="{32206684-8014-4733-8E4D-3353F4B97694}" srcOrd="1" destOrd="0" presId="urn:microsoft.com/office/officeart/2005/8/layout/hierarchy2"/>
    <dgm:cxn modelId="{37B8DB32-4FA2-43C2-830B-F65A7B0A135F}" srcId="{9CCCF917-BC10-4EE5-A7F7-F27D2C05EB7D}" destId="{2465A42E-2D6C-4CC8-995A-B3EB1257ED05}" srcOrd="1" destOrd="0" parTransId="{95A4EDFF-FE4F-4C3F-BD7C-3BE0D722AFFA}" sibTransId="{7C1D0912-7599-4570-839C-E50686F0D328}"/>
    <dgm:cxn modelId="{1E071535-802E-4516-9F2F-A9A455031884}" type="presOf" srcId="{EBCFB0E0-E3D1-4FC1-A7E2-54829D180EA9}" destId="{412999A2-BD68-4D5A-A60B-925351225DAE}" srcOrd="1" destOrd="0" presId="urn:microsoft.com/office/officeart/2005/8/layout/hierarchy2"/>
    <dgm:cxn modelId="{4E936738-6BF6-4A55-9C71-9FC5CB2811B5}" type="presOf" srcId="{290ACDB9-1407-461C-9F00-62C797B3FDA2}" destId="{E9DACE8C-AF0D-4EC7-A268-E46AE427734C}" srcOrd="0" destOrd="0" presId="urn:microsoft.com/office/officeart/2005/8/layout/hierarchy2"/>
    <dgm:cxn modelId="{C927203A-4619-4460-91C8-BBF15B7D1894}" srcId="{C233CE0E-8492-4AF0-9341-4467F51D0D5D}" destId="{CD78C5AE-00D7-47A0-8D73-C72810B21D5F}" srcOrd="2" destOrd="0" parTransId="{B85AD495-2A71-48E8-ACD9-4399F4AF888A}" sibTransId="{96EABB6C-681E-4372-8B09-EE65F802B0AA}"/>
    <dgm:cxn modelId="{1F52713D-4179-4F40-A16C-8426C88FB28A}" srcId="{9CCCF917-BC10-4EE5-A7F7-F27D2C05EB7D}" destId="{5537773F-84F9-45D1-B485-7548D585362D}" srcOrd="0" destOrd="0" parTransId="{9AC084E7-8FC0-49B5-95F8-F81E65B2CFFC}" sibTransId="{30A9F3FB-2723-47AE-92D4-A37D64A235D4}"/>
    <dgm:cxn modelId="{7A50273E-ACBE-41DE-9B45-BD695BCD2D08}" type="presOf" srcId="{95A4EDFF-FE4F-4C3F-BD7C-3BE0D722AFFA}" destId="{1C953518-6E75-4597-8985-B4FA4C299ABE}" srcOrd="1" destOrd="0" presId="urn:microsoft.com/office/officeart/2005/8/layout/hierarchy2"/>
    <dgm:cxn modelId="{221F1E40-2BFB-4259-AD7B-28BEC8AC6630}" srcId="{B792B286-6B27-40A8-90D8-37008F945C64}" destId="{7156C99B-EC57-4AA2-9B5C-5ADBE8306622}" srcOrd="0" destOrd="0" parTransId="{BE45652B-1016-4B22-B266-DF594DB0189E}" sibTransId="{0928FAE1-74AD-4C19-8FA0-C210AFEBA07C}"/>
    <dgm:cxn modelId="{EA64725C-BE43-42E8-B568-D83A37459568}" srcId="{7156C99B-EC57-4AA2-9B5C-5ADBE8306622}" destId="{F63CE84F-D512-42FA-BB78-A97E7A963314}" srcOrd="0" destOrd="0" parTransId="{EBCFB0E0-E3D1-4FC1-A7E2-54829D180EA9}" sibTransId="{D6A4271C-026B-4D69-8660-7DD119FECFE8}"/>
    <dgm:cxn modelId="{EFD4635D-B5C5-4AE5-8080-E0BAC5DB46A6}" type="presOf" srcId="{D4C2E17A-4237-41A5-A9B9-8B628E88D14E}" destId="{62BBEDE9-37FC-4D2A-8527-0876C0CED344}" srcOrd="1" destOrd="0" presId="urn:microsoft.com/office/officeart/2005/8/layout/hierarchy2"/>
    <dgm:cxn modelId="{6C4CEF5E-5BBB-4627-964A-96482D26DCEF}" srcId="{F63CE84F-D512-42FA-BB78-A97E7A963314}" destId="{EBBF835D-54DD-4103-BD68-4AF3BB496375}" srcOrd="3" destOrd="0" parTransId="{CCBBC857-5780-4F96-B58F-C05F0AC639B8}" sibTransId="{2B54EA77-AB50-466E-9F96-4DC9D5DA0E69}"/>
    <dgm:cxn modelId="{8FB5D743-320D-4388-9C67-1ED423F4810F}" type="presOf" srcId="{026D75D0-028A-4283-A122-68FDC7BEAC48}" destId="{A664CB0E-0B95-4C56-8F49-BFCE68D2687C}" srcOrd="1" destOrd="0" presId="urn:microsoft.com/office/officeart/2005/8/layout/hierarchy2"/>
    <dgm:cxn modelId="{D14EE063-4AAE-4BE7-A11D-A3AEAEA06DBA}" type="presOf" srcId="{B85AD495-2A71-48E8-ACD9-4399F4AF888A}" destId="{6375FCB2-DD9A-442D-9C6B-E8095C426905}" srcOrd="0" destOrd="0" presId="urn:microsoft.com/office/officeart/2005/8/layout/hierarchy2"/>
    <dgm:cxn modelId="{6466AA66-AEE9-4752-970F-084BC63702D7}" type="presOf" srcId="{89F0DA9E-BB82-4F8F-96A7-67E57137E87E}" destId="{6B31F1A8-8B77-4D39-9F54-C72EED55EA2E}" srcOrd="1" destOrd="0" presId="urn:microsoft.com/office/officeart/2005/8/layout/hierarchy2"/>
    <dgm:cxn modelId="{81268347-DD76-490C-911A-C8A8082D738A}" srcId="{C233CE0E-8492-4AF0-9341-4467F51D0D5D}" destId="{B64AF961-D9E0-41C5-8493-FA2526B73D13}" srcOrd="0" destOrd="0" parTransId="{B85DBB9A-19E6-456B-B9ED-D1EED4C14D75}" sibTransId="{AB9560EA-15E4-4235-B2A3-235B83D7A527}"/>
    <dgm:cxn modelId="{20828668-C9D7-44F9-AEBD-440655C88236}" type="presOf" srcId="{B64AF961-D9E0-41C5-8493-FA2526B73D13}" destId="{CF2B6CE8-B792-4670-883B-CD4080DBB50A}" srcOrd="0" destOrd="0" presId="urn:microsoft.com/office/officeart/2005/8/layout/hierarchy2"/>
    <dgm:cxn modelId="{6FD69C69-1D5D-4879-AC4D-097A8F1EF338}" type="presOf" srcId="{F63CE84F-D512-42FA-BB78-A97E7A963314}" destId="{C5540824-57C5-452B-BE3F-CF3AFBFEEAA4}" srcOrd="0" destOrd="0" presId="urn:microsoft.com/office/officeart/2005/8/layout/hierarchy2"/>
    <dgm:cxn modelId="{D02AF74A-2F3B-4923-B73E-F95A1F666599}" srcId="{9CCCF917-BC10-4EE5-A7F7-F27D2C05EB7D}" destId="{8FD662CE-DAC5-4B21-B7C3-3A5EFBF30B80}" srcOrd="2" destOrd="0" parTransId="{A1A3B8E1-1E7C-427B-A3B3-211BA4590BB3}" sibTransId="{BAF785D2-B321-4EF6-A129-CDB61C2FD7F0}"/>
    <dgm:cxn modelId="{A394B36C-D16A-45C8-8E0A-6426D15F1208}" type="presOf" srcId="{42F21E64-9F8C-4998-9CE0-C1ABAEC92790}" destId="{414C5452-C56E-4DAB-A74C-C4E068C80353}" srcOrd="1" destOrd="0" presId="urn:microsoft.com/office/officeart/2005/8/layout/hierarchy2"/>
    <dgm:cxn modelId="{0B06DE4D-AF65-4E9A-AE74-487509B8200E}" srcId="{7156C99B-EC57-4AA2-9B5C-5ADBE8306622}" destId="{C233CE0E-8492-4AF0-9341-4467F51D0D5D}" srcOrd="1" destOrd="0" parTransId="{C881BEE1-C280-498B-A208-554F5773B7D6}" sibTransId="{278254C4-9CB8-43A1-9E56-AA09D2F5F7F9}"/>
    <dgm:cxn modelId="{CDFFD16E-1BB6-444F-B989-B600ABB453A6}" type="presOf" srcId="{D4C2E17A-4237-41A5-A9B9-8B628E88D14E}" destId="{A576C76A-617F-4378-A010-17626FE00916}" srcOrd="0" destOrd="0" presId="urn:microsoft.com/office/officeart/2005/8/layout/hierarchy2"/>
    <dgm:cxn modelId="{611DB750-BEF1-4668-B27C-C328255DC80B}" type="presOf" srcId="{95A4EDFF-FE4F-4C3F-BD7C-3BE0D722AFFA}" destId="{AC8B5FF8-F76C-4C03-8EDF-308F4D813C3B}" srcOrd="0" destOrd="0" presId="urn:microsoft.com/office/officeart/2005/8/layout/hierarchy2"/>
    <dgm:cxn modelId="{FA632555-06C3-4131-B518-074D5EEBDDB4}" srcId="{F63CE84F-D512-42FA-BB78-A97E7A963314}" destId="{0F814DB3-2125-48C8-9256-5CDF587E77A0}" srcOrd="2" destOrd="0" parTransId="{89F0DA9E-BB82-4F8F-96A7-67E57137E87E}" sibTransId="{5FDF2FFE-AE96-45C0-BD1A-11DDF91068BE}"/>
    <dgm:cxn modelId="{3B3B7775-1AC3-4910-B9F7-09729BE5673F}" type="presOf" srcId="{C881BEE1-C280-498B-A208-554F5773B7D6}" destId="{22ED6BC0-5FC1-4E4A-A40B-99F83EB36E4B}" srcOrd="0" destOrd="0" presId="urn:microsoft.com/office/officeart/2005/8/layout/hierarchy2"/>
    <dgm:cxn modelId="{25CDFA77-1CAB-4FF9-AF72-C569D3DF991B}" type="presOf" srcId="{8FD662CE-DAC5-4B21-B7C3-3A5EFBF30B80}" destId="{5339A494-DCB3-4DC0-8B1E-99A039D414F8}" srcOrd="0" destOrd="0" presId="urn:microsoft.com/office/officeart/2005/8/layout/hierarchy2"/>
    <dgm:cxn modelId="{707B9E7D-14E4-4841-8B3E-9507F15A2D55}" type="presOf" srcId="{5537773F-84F9-45D1-B485-7548D585362D}" destId="{28BC1CDC-851E-428F-BA36-E6A13F4DF46D}" srcOrd="0" destOrd="0" presId="urn:microsoft.com/office/officeart/2005/8/layout/hierarchy2"/>
    <dgm:cxn modelId="{10014D7F-0F2A-4092-8BB8-569289E98322}" type="presOf" srcId="{A1A3B8E1-1E7C-427B-A3B3-211BA4590BB3}" destId="{87C9CA52-E5CC-4E2E-BC73-F4041188FB8B}" srcOrd="0" destOrd="0" presId="urn:microsoft.com/office/officeart/2005/8/layout/hierarchy2"/>
    <dgm:cxn modelId="{05DF4281-7D78-4D6C-B8BF-76369424B8B1}" type="presOf" srcId="{C881BEE1-C280-498B-A208-554F5773B7D6}" destId="{9079BB86-E4BA-442A-9C49-48CEC1F177FC}" srcOrd="1" destOrd="0" presId="urn:microsoft.com/office/officeart/2005/8/layout/hierarchy2"/>
    <dgm:cxn modelId="{49F0B289-4CEF-4FAD-8BCE-3ADC87A39B9E}" type="presOf" srcId="{0EF66EEB-1856-4385-BFBE-1F204AF2E149}" destId="{298ECD89-CACC-4D59-899A-791B1F52DCA9}" srcOrd="0" destOrd="0" presId="urn:microsoft.com/office/officeart/2005/8/layout/hierarchy2"/>
    <dgm:cxn modelId="{7C4BDE89-73CC-473A-89F9-1DF0229B2695}" srcId="{7156C99B-EC57-4AA2-9B5C-5ADBE8306622}" destId="{9CCCF917-BC10-4EE5-A7F7-F27D2C05EB7D}" srcOrd="2" destOrd="0" parTransId="{F9D63D03-3EBE-437E-B55F-241A82ED6341}" sibTransId="{37F3FDFC-1892-4426-88D5-6F8928C02025}"/>
    <dgm:cxn modelId="{18CF5692-7E25-4B9F-B0CA-F3099224A7C9}" type="presOf" srcId="{89F0DA9E-BB82-4F8F-96A7-67E57137E87E}" destId="{FF3BC2C7-590D-4517-98B5-2934AE58C3C3}" srcOrd="0" destOrd="0" presId="urn:microsoft.com/office/officeart/2005/8/layout/hierarchy2"/>
    <dgm:cxn modelId="{E39E3E94-431E-4416-8587-C5CB9BFAE906}" type="presOf" srcId="{026D75D0-028A-4283-A122-68FDC7BEAC48}" destId="{48779288-A7A2-477C-835D-B890ED5F67B6}" srcOrd="0" destOrd="0" presId="urn:microsoft.com/office/officeart/2005/8/layout/hierarchy2"/>
    <dgm:cxn modelId="{B0B7ED94-5B42-4EC6-8EC4-75FEF517B1FF}" type="presOf" srcId="{9AC084E7-8FC0-49B5-95F8-F81E65B2CFFC}" destId="{40B17E7A-3E5F-48F8-B81D-49BE3868649A}" srcOrd="0" destOrd="0" presId="urn:microsoft.com/office/officeart/2005/8/layout/hierarchy2"/>
    <dgm:cxn modelId="{7DA72197-2F90-471A-8146-49581153F854}" type="presOf" srcId="{9AC084E7-8FC0-49B5-95F8-F81E65B2CFFC}" destId="{3D562B27-E728-477E-A0A6-A981A2C0D815}" srcOrd="1" destOrd="0" presId="urn:microsoft.com/office/officeart/2005/8/layout/hierarchy2"/>
    <dgm:cxn modelId="{13F8EA9B-DB50-4525-AA5A-5F9CA8A7396E}" type="presOf" srcId="{F9D63D03-3EBE-437E-B55F-241A82ED6341}" destId="{60909EA3-382E-48F7-9103-C2F199BD7BE9}" srcOrd="0" destOrd="0" presId="urn:microsoft.com/office/officeart/2005/8/layout/hierarchy2"/>
    <dgm:cxn modelId="{2D536C9D-F199-4D18-9C35-A86720D9BA69}" type="presOf" srcId="{B85DBB9A-19E6-456B-B9ED-D1EED4C14D75}" destId="{E553B976-E354-4819-AC27-976602584937}" srcOrd="1" destOrd="0" presId="urn:microsoft.com/office/officeart/2005/8/layout/hierarchy2"/>
    <dgm:cxn modelId="{D76230A3-2199-44CC-8666-DABF592C27B6}" type="presOf" srcId="{B85DBB9A-19E6-456B-B9ED-D1EED4C14D75}" destId="{8D651596-F17A-4AA1-B403-2EE762C6C01E}" srcOrd="0" destOrd="0" presId="urn:microsoft.com/office/officeart/2005/8/layout/hierarchy2"/>
    <dgm:cxn modelId="{FC2D21A9-51B6-4EFA-BB68-C395863C13DD}" type="presOf" srcId="{B85AD495-2A71-48E8-ACD9-4399F4AF888A}" destId="{FEC0BFAA-457E-4450-ABAF-0647D19CE752}" srcOrd="1" destOrd="0" presId="urn:microsoft.com/office/officeart/2005/8/layout/hierarchy2"/>
    <dgm:cxn modelId="{1E9284AE-CFC1-454B-86BE-8D2F64B26515}" type="presOf" srcId="{EBCFB0E0-E3D1-4FC1-A7E2-54829D180EA9}" destId="{F2CFCF97-8FB8-4B0B-B493-A730F985DD10}" srcOrd="0" destOrd="0" presId="urn:microsoft.com/office/officeart/2005/8/layout/hierarchy2"/>
    <dgm:cxn modelId="{4F6644B6-0762-4B9E-AD84-97B8E369ACFD}" type="presOf" srcId="{EBBF835D-54DD-4103-BD68-4AF3BB496375}" destId="{03B2777E-386D-4DB3-A1E9-1616D5761F11}" srcOrd="0" destOrd="0" presId="urn:microsoft.com/office/officeart/2005/8/layout/hierarchy2"/>
    <dgm:cxn modelId="{CB5A71B9-57BA-4DEB-820B-892E8E3F921E}" type="presOf" srcId="{9CCCF917-BC10-4EE5-A7F7-F27D2C05EB7D}" destId="{700F72CB-7A25-4CE1-8D28-F432F767D348}" srcOrd="0" destOrd="0" presId="urn:microsoft.com/office/officeart/2005/8/layout/hierarchy2"/>
    <dgm:cxn modelId="{C78689C7-EFC1-4CA8-9856-F8F8DE5240E8}" srcId="{C233CE0E-8492-4AF0-9341-4467F51D0D5D}" destId="{290ACDB9-1407-461C-9F00-62C797B3FDA2}" srcOrd="1" destOrd="0" parTransId="{42F21E64-9F8C-4998-9CE0-C1ABAEC92790}" sibTransId="{4AF6E6AD-6676-4674-86D7-B77B0294AFBE}"/>
    <dgm:cxn modelId="{527374C8-BB7F-4C18-B237-B8E9772A80B3}" srcId="{F63CE84F-D512-42FA-BB78-A97E7A963314}" destId="{B55F614D-2C7C-4FB7-B6D9-2C1EC122EF64}" srcOrd="1" destOrd="0" parTransId="{026D75D0-028A-4283-A122-68FDC7BEAC48}" sibTransId="{EAA884DE-CE8D-4441-A616-359F760A9C2F}"/>
    <dgm:cxn modelId="{432987CA-25A1-4CE1-A0F6-5ABDDAEFAF48}" type="presOf" srcId="{42F21E64-9F8C-4998-9CE0-C1ABAEC92790}" destId="{72827A3E-72D0-4493-B570-ECE9EA3C1AD5}" srcOrd="0" destOrd="0" presId="urn:microsoft.com/office/officeart/2005/8/layout/hierarchy2"/>
    <dgm:cxn modelId="{A334C7CE-E343-4D05-8892-A86D66FAA0BC}" srcId="{F63CE84F-D512-42FA-BB78-A97E7A963314}" destId="{0EF66EEB-1856-4385-BFBE-1F204AF2E149}" srcOrd="0" destOrd="0" parTransId="{D4C2E17A-4237-41A5-A9B9-8B628E88D14E}" sibTransId="{65B37E53-EC1E-438F-91DA-7DB242B89392}"/>
    <dgm:cxn modelId="{37F844D8-5C01-4BD3-A532-AFDBBF0CB21E}" type="presOf" srcId="{7156C99B-EC57-4AA2-9B5C-5ADBE8306622}" destId="{AF0CDA4A-56D2-44C9-B0A7-DDA94D375CB2}" srcOrd="0" destOrd="0" presId="urn:microsoft.com/office/officeart/2005/8/layout/hierarchy2"/>
    <dgm:cxn modelId="{2077A4E7-ED63-4ABA-9E73-BAD43136E047}" type="presOf" srcId="{2465A42E-2D6C-4CC8-995A-B3EB1257ED05}" destId="{BDCCCB11-A35D-4339-AAD4-97A04077B4E3}" srcOrd="0" destOrd="0" presId="urn:microsoft.com/office/officeart/2005/8/layout/hierarchy2"/>
    <dgm:cxn modelId="{FDD7BFF9-B833-49B9-9A72-4952D664CF83}" type="presOf" srcId="{C233CE0E-8492-4AF0-9341-4467F51D0D5D}" destId="{5B7D5A06-7A05-4163-A1DF-6D49BA3CE3A6}" srcOrd="0" destOrd="0" presId="urn:microsoft.com/office/officeart/2005/8/layout/hierarchy2"/>
    <dgm:cxn modelId="{865E56E6-FCB6-41D3-8795-FDEF68577255}" type="presParOf" srcId="{30A8C669-4671-4DC6-ACF1-0CE8897F1CA7}" destId="{FC11BBEA-DDBD-453F-BB67-3889E1070CBD}" srcOrd="0" destOrd="0" presId="urn:microsoft.com/office/officeart/2005/8/layout/hierarchy2"/>
    <dgm:cxn modelId="{3E303B97-8375-45D6-B505-EB5212D42A09}" type="presParOf" srcId="{FC11BBEA-DDBD-453F-BB67-3889E1070CBD}" destId="{AF0CDA4A-56D2-44C9-B0A7-DDA94D375CB2}" srcOrd="0" destOrd="0" presId="urn:microsoft.com/office/officeart/2005/8/layout/hierarchy2"/>
    <dgm:cxn modelId="{02107226-37D4-42F4-AB92-8A306D701006}" type="presParOf" srcId="{FC11BBEA-DDBD-453F-BB67-3889E1070CBD}" destId="{8F15F37A-08EA-433E-91D8-505E059922B5}" srcOrd="1" destOrd="0" presId="urn:microsoft.com/office/officeart/2005/8/layout/hierarchy2"/>
    <dgm:cxn modelId="{98C3457F-5B66-40D3-A899-E4856F986881}" type="presParOf" srcId="{8F15F37A-08EA-433E-91D8-505E059922B5}" destId="{F2CFCF97-8FB8-4B0B-B493-A730F985DD10}" srcOrd="0" destOrd="0" presId="urn:microsoft.com/office/officeart/2005/8/layout/hierarchy2"/>
    <dgm:cxn modelId="{BEB03048-59E7-4E58-A7AB-28CA448B3173}" type="presParOf" srcId="{F2CFCF97-8FB8-4B0B-B493-A730F985DD10}" destId="{412999A2-BD68-4D5A-A60B-925351225DAE}" srcOrd="0" destOrd="0" presId="urn:microsoft.com/office/officeart/2005/8/layout/hierarchy2"/>
    <dgm:cxn modelId="{26EC7B31-5EA1-4CBB-AB37-5838AB9CCD4D}" type="presParOf" srcId="{8F15F37A-08EA-433E-91D8-505E059922B5}" destId="{A4998822-59C6-44F2-90A9-E6486CEBAC48}" srcOrd="1" destOrd="0" presId="urn:microsoft.com/office/officeart/2005/8/layout/hierarchy2"/>
    <dgm:cxn modelId="{7AECF0DA-968E-4E98-BB9C-CD146AF72BC2}" type="presParOf" srcId="{A4998822-59C6-44F2-90A9-E6486CEBAC48}" destId="{C5540824-57C5-452B-BE3F-CF3AFBFEEAA4}" srcOrd="0" destOrd="0" presId="urn:microsoft.com/office/officeart/2005/8/layout/hierarchy2"/>
    <dgm:cxn modelId="{639C0152-9D5A-4ABD-B7AB-871B3E7EDDDC}" type="presParOf" srcId="{A4998822-59C6-44F2-90A9-E6486CEBAC48}" destId="{6E25A3EE-9E3A-4430-BA2C-0F149D10B440}" srcOrd="1" destOrd="0" presId="urn:microsoft.com/office/officeart/2005/8/layout/hierarchy2"/>
    <dgm:cxn modelId="{FE0AACE4-FD13-4C9D-827F-E319555E79AE}" type="presParOf" srcId="{6E25A3EE-9E3A-4430-BA2C-0F149D10B440}" destId="{A576C76A-617F-4378-A010-17626FE00916}" srcOrd="0" destOrd="0" presId="urn:microsoft.com/office/officeart/2005/8/layout/hierarchy2"/>
    <dgm:cxn modelId="{7A0DE3E2-83D0-400F-A506-92D8677A722E}" type="presParOf" srcId="{A576C76A-617F-4378-A010-17626FE00916}" destId="{62BBEDE9-37FC-4D2A-8527-0876C0CED344}" srcOrd="0" destOrd="0" presId="urn:microsoft.com/office/officeart/2005/8/layout/hierarchy2"/>
    <dgm:cxn modelId="{9E8C4DD3-82E1-470A-AE92-17A6B48BCAC3}" type="presParOf" srcId="{6E25A3EE-9E3A-4430-BA2C-0F149D10B440}" destId="{B4F0819C-FF3F-4549-92FE-F0E269D4F766}" srcOrd="1" destOrd="0" presId="urn:microsoft.com/office/officeart/2005/8/layout/hierarchy2"/>
    <dgm:cxn modelId="{B89E1D57-2533-4723-8B9F-366B4369133B}" type="presParOf" srcId="{B4F0819C-FF3F-4549-92FE-F0E269D4F766}" destId="{298ECD89-CACC-4D59-899A-791B1F52DCA9}" srcOrd="0" destOrd="0" presId="urn:microsoft.com/office/officeart/2005/8/layout/hierarchy2"/>
    <dgm:cxn modelId="{BB31FE08-AB64-4F9A-BE27-EE3358AA11C5}" type="presParOf" srcId="{B4F0819C-FF3F-4549-92FE-F0E269D4F766}" destId="{FD8EF8B7-A35F-489A-9C9D-93CBF2DD6923}" srcOrd="1" destOrd="0" presId="urn:microsoft.com/office/officeart/2005/8/layout/hierarchy2"/>
    <dgm:cxn modelId="{79B518A9-9DC5-42A3-8D47-5F65B3CAD9E3}" type="presParOf" srcId="{6E25A3EE-9E3A-4430-BA2C-0F149D10B440}" destId="{48779288-A7A2-477C-835D-B890ED5F67B6}" srcOrd="2" destOrd="0" presId="urn:microsoft.com/office/officeart/2005/8/layout/hierarchy2"/>
    <dgm:cxn modelId="{8102FD90-35A5-4C40-9767-38C24726A588}" type="presParOf" srcId="{48779288-A7A2-477C-835D-B890ED5F67B6}" destId="{A664CB0E-0B95-4C56-8F49-BFCE68D2687C}" srcOrd="0" destOrd="0" presId="urn:microsoft.com/office/officeart/2005/8/layout/hierarchy2"/>
    <dgm:cxn modelId="{86496CCB-2ABD-475E-B14D-7A123BF01ED5}" type="presParOf" srcId="{6E25A3EE-9E3A-4430-BA2C-0F149D10B440}" destId="{F62532E4-B604-415F-ACDB-49163D52A536}" srcOrd="3" destOrd="0" presId="urn:microsoft.com/office/officeart/2005/8/layout/hierarchy2"/>
    <dgm:cxn modelId="{AFEFA69D-2672-449F-900C-9735AD4F4910}" type="presParOf" srcId="{F62532E4-B604-415F-ACDB-49163D52A536}" destId="{1A45C510-10DE-46D9-92AF-61D230C1DADF}" srcOrd="0" destOrd="0" presId="urn:microsoft.com/office/officeart/2005/8/layout/hierarchy2"/>
    <dgm:cxn modelId="{CF4BD88D-F778-4FD6-8F34-7DABA46CF56A}" type="presParOf" srcId="{F62532E4-B604-415F-ACDB-49163D52A536}" destId="{C65CC60C-31EF-4607-9B90-FAFEAB52CEDF}" srcOrd="1" destOrd="0" presId="urn:microsoft.com/office/officeart/2005/8/layout/hierarchy2"/>
    <dgm:cxn modelId="{967E68C1-65B3-42AD-803C-1CDCD93B68CD}" type="presParOf" srcId="{6E25A3EE-9E3A-4430-BA2C-0F149D10B440}" destId="{FF3BC2C7-590D-4517-98B5-2934AE58C3C3}" srcOrd="4" destOrd="0" presId="urn:microsoft.com/office/officeart/2005/8/layout/hierarchy2"/>
    <dgm:cxn modelId="{8B204EDC-A5E1-4456-BFC3-2379E281D0B8}" type="presParOf" srcId="{FF3BC2C7-590D-4517-98B5-2934AE58C3C3}" destId="{6B31F1A8-8B77-4D39-9F54-C72EED55EA2E}" srcOrd="0" destOrd="0" presId="urn:microsoft.com/office/officeart/2005/8/layout/hierarchy2"/>
    <dgm:cxn modelId="{0E8A29E2-497B-4A38-9B48-A61C91E06377}" type="presParOf" srcId="{6E25A3EE-9E3A-4430-BA2C-0F149D10B440}" destId="{A5362102-532D-4466-835C-2BC6ED80440A}" srcOrd="5" destOrd="0" presId="urn:microsoft.com/office/officeart/2005/8/layout/hierarchy2"/>
    <dgm:cxn modelId="{2A96ACCF-B141-4F4A-98CC-DA6E7494E7A7}" type="presParOf" srcId="{A5362102-532D-4466-835C-2BC6ED80440A}" destId="{CE250AC6-E54A-4738-8A40-C7E2E4659AFC}" srcOrd="0" destOrd="0" presId="urn:microsoft.com/office/officeart/2005/8/layout/hierarchy2"/>
    <dgm:cxn modelId="{2F21D0C5-507B-4003-B573-51A5994026FC}" type="presParOf" srcId="{A5362102-532D-4466-835C-2BC6ED80440A}" destId="{9837A3F9-4AAC-465C-824A-0F9A88B55CAD}" srcOrd="1" destOrd="0" presId="urn:microsoft.com/office/officeart/2005/8/layout/hierarchy2"/>
    <dgm:cxn modelId="{16C23E17-1071-46F0-B310-B89AC5B77F64}" type="presParOf" srcId="{6E25A3EE-9E3A-4430-BA2C-0F149D10B440}" destId="{15A1B69B-3C76-43FA-8460-BE59AE96ABDB}" srcOrd="6" destOrd="0" presId="urn:microsoft.com/office/officeart/2005/8/layout/hierarchy2"/>
    <dgm:cxn modelId="{F97F6D82-8340-4FC4-8C5A-0A9C04DA6770}" type="presParOf" srcId="{15A1B69B-3C76-43FA-8460-BE59AE96ABDB}" destId="{0DFE858F-E6DE-4BE0-A474-A716DBF40BCE}" srcOrd="0" destOrd="0" presId="urn:microsoft.com/office/officeart/2005/8/layout/hierarchy2"/>
    <dgm:cxn modelId="{A5B1CC83-DD24-4B24-8176-44ABDF58E9EC}" type="presParOf" srcId="{6E25A3EE-9E3A-4430-BA2C-0F149D10B440}" destId="{1E1FAF9F-11C9-4375-9949-D24E905D2530}" srcOrd="7" destOrd="0" presId="urn:microsoft.com/office/officeart/2005/8/layout/hierarchy2"/>
    <dgm:cxn modelId="{28D56B7A-583B-4168-8EC9-9D71588742DE}" type="presParOf" srcId="{1E1FAF9F-11C9-4375-9949-D24E905D2530}" destId="{03B2777E-386D-4DB3-A1E9-1616D5761F11}" srcOrd="0" destOrd="0" presId="urn:microsoft.com/office/officeart/2005/8/layout/hierarchy2"/>
    <dgm:cxn modelId="{E2C16CA1-DBF2-40BA-8DA8-819064218C95}" type="presParOf" srcId="{1E1FAF9F-11C9-4375-9949-D24E905D2530}" destId="{8A00CDF4-0C5B-4B77-ACD8-D50A60168A81}" srcOrd="1" destOrd="0" presId="urn:microsoft.com/office/officeart/2005/8/layout/hierarchy2"/>
    <dgm:cxn modelId="{A47642C2-757D-4350-A0F0-D8194FCD1917}" type="presParOf" srcId="{8F15F37A-08EA-433E-91D8-505E059922B5}" destId="{22ED6BC0-5FC1-4E4A-A40B-99F83EB36E4B}" srcOrd="2" destOrd="0" presId="urn:microsoft.com/office/officeart/2005/8/layout/hierarchy2"/>
    <dgm:cxn modelId="{F0C5642D-D2BB-4093-B408-C39B99D9CF85}" type="presParOf" srcId="{22ED6BC0-5FC1-4E4A-A40B-99F83EB36E4B}" destId="{9079BB86-E4BA-442A-9C49-48CEC1F177FC}" srcOrd="0" destOrd="0" presId="urn:microsoft.com/office/officeart/2005/8/layout/hierarchy2"/>
    <dgm:cxn modelId="{5CEAA9C8-9BA7-46C7-965C-E62095C5EDE8}" type="presParOf" srcId="{8F15F37A-08EA-433E-91D8-505E059922B5}" destId="{214D3612-F231-4E42-ADF5-8B56A681447B}" srcOrd="3" destOrd="0" presId="urn:microsoft.com/office/officeart/2005/8/layout/hierarchy2"/>
    <dgm:cxn modelId="{EC0F754A-33E8-48E1-A05A-1DF38E94BEDF}" type="presParOf" srcId="{214D3612-F231-4E42-ADF5-8B56A681447B}" destId="{5B7D5A06-7A05-4163-A1DF-6D49BA3CE3A6}" srcOrd="0" destOrd="0" presId="urn:microsoft.com/office/officeart/2005/8/layout/hierarchy2"/>
    <dgm:cxn modelId="{AA1EC1AB-D342-4A61-A3D4-E71B53237B4E}" type="presParOf" srcId="{214D3612-F231-4E42-ADF5-8B56A681447B}" destId="{34264041-0A16-4A1F-894F-B25734CCA52F}" srcOrd="1" destOrd="0" presId="urn:microsoft.com/office/officeart/2005/8/layout/hierarchy2"/>
    <dgm:cxn modelId="{3D7BB40B-D82F-4042-BA55-36F5C257C832}" type="presParOf" srcId="{34264041-0A16-4A1F-894F-B25734CCA52F}" destId="{8D651596-F17A-4AA1-B403-2EE762C6C01E}" srcOrd="0" destOrd="0" presId="urn:microsoft.com/office/officeart/2005/8/layout/hierarchy2"/>
    <dgm:cxn modelId="{7FDEDA64-53D8-4358-854A-FEA5D9697BF2}" type="presParOf" srcId="{8D651596-F17A-4AA1-B403-2EE762C6C01E}" destId="{E553B976-E354-4819-AC27-976602584937}" srcOrd="0" destOrd="0" presId="urn:microsoft.com/office/officeart/2005/8/layout/hierarchy2"/>
    <dgm:cxn modelId="{25828BCC-1128-4309-8CFA-96ADF1133EF3}" type="presParOf" srcId="{34264041-0A16-4A1F-894F-B25734CCA52F}" destId="{27471AE3-9329-4BD8-9EF9-6BD6A88C5A85}" srcOrd="1" destOrd="0" presId="urn:microsoft.com/office/officeart/2005/8/layout/hierarchy2"/>
    <dgm:cxn modelId="{244BE1EE-C27B-4860-9AE9-834A6CF9AC29}" type="presParOf" srcId="{27471AE3-9329-4BD8-9EF9-6BD6A88C5A85}" destId="{CF2B6CE8-B792-4670-883B-CD4080DBB50A}" srcOrd="0" destOrd="0" presId="urn:microsoft.com/office/officeart/2005/8/layout/hierarchy2"/>
    <dgm:cxn modelId="{2FA9FE6D-74F9-4F15-B1DA-8A33041B96BC}" type="presParOf" srcId="{27471AE3-9329-4BD8-9EF9-6BD6A88C5A85}" destId="{8F99B76A-E618-41E5-BA5F-4031D4A12F48}" srcOrd="1" destOrd="0" presId="urn:microsoft.com/office/officeart/2005/8/layout/hierarchy2"/>
    <dgm:cxn modelId="{F7C53504-DC4C-4185-BF5F-8AFDE12CC37D}" type="presParOf" srcId="{34264041-0A16-4A1F-894F-B25734CCA52F}" destId="{72827A3E-72D0-4493-B570-ECE9EA3C1AD5}" srcOrd="2" destOrd="0" presId="urn:microsoft.com/office/officeart/2005/8/layout/hierarchy2"/>
    <dgm:cxn modelId="{ED9E8588-A334-4697-B292-7FA226D8E11E}" type="presParOf" srcId="{72827A3E-72D0-4493-B570-ECE9EA3C1AD5}" destId="{414C5452-C56E-4DAB-A74C-C4E068C80353}" srcOrd="0" destOrd="0" presId="urn:microsoft.com/office/officeart/2005/8/layout/hierarchy2"/>
    <dgm:cxn modelId="{24DC49AB-61FA-447D-8BDD-21F51CF14DC1}" type="presParOf" srcId="{34264041-0A16-4A1F-894F-B25734CCA52F}" destId="{7EB5BC50-1962-4DD8-83AA-42A32DA4F24D}" srcOrd="3" destOrd="0" presId="urn:microsoft.com/office/officeart/2005/8/layout/hierarchy2"/>
    <dgm:cxn modelId="{5E2BF194-229A-466B-9891-EAA2AAD37B42}" type="presParOf" srcId="{7EB5BC50-1962-4DD8-83AA-42A32DA4F24D}" destId="{E9DACE8C-AF0D-4EC7-A268-E46AE427734C}" srcOrd="0" destOrd="0" presId="urn:microsoft.com/office/officeart/2005/8/layout/hierarchy2"/>
    <dgm:cxn modelId="{B0CF3540-1992-409A-91B6-5D16141E4C68}" type="presParOf" srcId="{7EB5BC50-1962-4DD8-83AA-42A32DA4F24D}" destId="{2CEB1712-61FD-425D-9278-15D59C28DE21}" srcOrd="1" destOrd="0" presId="urn:microsoft.com/office/officeart/2005/8/layout/hierarchy2"/>
    <dgm:cxn modelId="{5B1BF454-791C-4E5F-8268-FAF970A6545E}" type="presParOf" srcId="{34264041-0A16-4A1F-894F-B25734CCA52F}" destId="{6375FCB2-DD9A-442D-9C6B-E8095C426905}" srcOrd="4" destOrd="0" presId="urn:microsoft.com/office/officeart/2005/8/layout/hierarchy2"/>
    <dgm:cxn modelId="{BE80A423-13FE-48AF-9990-99C451499ABB}" type="presParOf" srcId="{6375FCB2-DD9A-442D-9C6B-E8095C426905}" destId="{FEC0BFAA-457E-4450-ABAF-0647D19CE752}" srcOrd="0" destOrd="0" presId="urn:microsoft.com/office/officeart/2005/8/layout/hierarchy2"/>
    <dgm:cxn modelId="{19E48A31-C732-45B8-A19F-6EEF454D5D9E}" type="presParOf" srcId="{34264041-0A16-4A1F-894F-B25734CCA52F}" destId="{BE90B9DB-1D43-4E3C-A6F5-80B4040B4488}" srcOrd="5" destOrd="0" presId="urn:microsoft.com/office/officeart/2005/8/layout/hierarchy2"/>
    <dgm:cxn modelId="{AB4F3FC6-D081-473C-92E1-EF4AE89C6ABD}" type="presParOf" srcId="{BE90B9DB-1D43-4E3C-A6F5-80B4040B4488}" destId="{559E8DEF-CB3A-4ECE-8223-B67555A80C3B}" srcOrd="0" destOrd="0" presId="urn:microsoft.com/office/officeart/2005/8/layout/hierarchy2"/>
    <dgm:cxn modelId="{B83FD08C-D5E4-4F19-8ECF-DCE02AFFDDB1}" type="presParOf" srcId="{BE90B9DB-1D43-4E3C-A6F5-80B4040B4488}" destId="{3BA41AFB-8C24-442D-85FE-BF48255DA923}" srcOrd="1" destOrd="0" presId="urn:microsoft.com/office/officeart/2005/8/layout/hierarchy2"/>
    <dgm:cxn modelId="{DDB2CC15-50F3-496A-8678-04235D61CB83}" type="presParOf" srcId="{8F15F37A-08EA-433E-91D8-505E059922B5}" destId="{60909EA3-382E-48F7-9103-C2F199BD7BE9}" srcOrd="4" destOrd="0" presId="urn:microsoft.com/office/officeart/2005/8/layout/hierarchy2"/>
    <dgm:cxn modelId="{51FCA320-5BBA-47F0-BCBA-2A07AC9DF10C}" type="presParOf" srcId="{60909EA3-382E-48F7-9103-C2F199BD7BE9}" destId="{32206684-8014-4733-8E4D-3353F4B97694}" srcOrd="0" destOrd="0" presId="urn:microsoft.com/office/officeart/2005/8/layout/hierarchy2"/>
    <dgm:cxn modelId="{243C4508-47D2-42F8-9DD7-3E11298B4ACC}" type="presParOf" srcId="{8F15F37A-08EA-433E-91D8-505E059922B5}" destId="{5C317991-040B-4FAA-9E9B-890E315D9535}" srcOrd="5" destOrd="0" presId="urn:microsoft.com/office/officeart/2005/8/layout/hierarchy2"/>
    <dgm:cxn modelId="{474E377C-9336-4AE6-B3E1-D0B26708BD1B}" type="presParOf" srcId="{5C317991-040B-4FAA-9E9B-890E315D9535}" destId="{700F72CB-7A25-4CE1-8D28-F432F767D348}" srcOrd="0" destOrd="0" presId="urn:microsoft.com/office/officeart/2005/8/layout/hierarchy2"/>
    <dgm:cxn modelId="{28751EC0-BCD6-46F9-8C46-B757AB01FAE5}" type="presParOf" srcId="{5C317991-040B-4FAA-9E9B-890E315D9535}" destId="{23169045-5F7B-4F12-90E2-7B0F76498B7F}" srcOrd="1" destOrd="0" presId="urn:microsoft.com/office/officeart/2005/8/layout/hierarchy2"/>
    <dgm:cxn modelId="{BCE83413-08A7-41B9-A2EA-29E6DDE1C6E9}" type="presParOf" srcId="{23169045-5F7B-4F12-90E2-7B0F76498B7F}" destId="{40B17E7A-3E5F-48F8-B81D-49BE3868649A}" srcOrd="0" destOrd="0" presId="urn:microsoft.com/office/officeart/2005/8/layout/hierarchy2"/>
    <dgm:cxn modelId="{CE4525CE-B195-482C-86D4-E31E1E091A09}" type="presParOf" srcId="{40B17E7A-3E5F-48F8-B81D-49BE3868649A}" destId="{3D562B27-E728-477E-A0A6-A981A2C0D815}" srcOrd="0" destOrd="0" presId="urn:microsoft.com/office/officeart/2005/8/layout/hierarchy2"/>
    <dgm:cxn modelId="{84E36C63-FD09-48F0-89A9-CE61B2D072AA}" type="presParOf" srcId="{23169045-5F7B-4F12-90E2-7B0F76498B7F}" destId="{E8F9A42E-48D0-4677-9345-D4FF163DF298}" srcOrd="1" destOrd="0" presId="urn:microsoft.com/office/officeart/2005/8/layout/hierarchy2"/>
    <dgm:cxn modelId="{23099F9D-A242-4D45-A459-74C6EA8DB1B9}" type="presParOf" srcId="{E8F9A42E-48D0-4677-9345-D4FF163DF298}" destId="{28BC1CDC-851E-428F-BA36-E6A13F4DF46D}" srcOrd="0" destOrd="0" presId="urn:microsoft.com/office/officeart/2005/8/layout/hierarchy2"/>
    <dgm:cxn modelId="{6057147D-A543-44FB-B77D-F2FD175A0E0E}" type="presParOf" srcId="{E8F9A42E-48D0-4677-9345-D4FF163DF298}" destId="{BE5B5B78-478B-432F-9B7C-7BEB67AECB12}" srcOrd="1" destOrd="0" presId="urn:microsoft.com/office/officeart/2005/8/layout/hierarchy2"/>
    <dgm:cxn modelId="{65ACF91B-E37E-4A2A-B8C1-64D1FAF25AD1}" type="presParOf" srcId="{23169045-5F7B-4F12-90E2-7B0F76498B7F}" destId="{AC8B5FF8-F76C-4C03-8EDF-308F4D813C3B}" srcOrd="2" destOrd="0" presId="urn:microsoft.com/office/officeart/2005/8/layout/hierarchy2"/>
    <dgm:cxn modelId="{C52ED1F1-8F01-41C6-AD6D-656213733760}" type="presParOf" srcId="{AC8B5FF8-F76C-4C03-8EDF-308F4D813C3B}" destId="{1C953518-6E75-4597-8985-B4FA4C299ABE}" srcOrd="0" destOrd="0" presId="urn:microsoft.com/office/officeart/2005/8/layout/hierarchy2"/>
    <dgm:cxn modelId="{B08CD6F2-D67A-4C46-B23C-72270682FD65}" type="presParOf" srcId="{23169045-5F7B-4F12-90E2-7B0F76498B7F}" destId="{46016128-1E39-4663-B527-DD2D57475B87}" srcOrd="3" destOrd="0" presId="urn:microsoft.com/office/officeart/2005/8/layout/hierarchy2"/>
    <dgm:cxn modelId="{5D84F3E9-BD8B-44A9-8DBB-0A9A8CC1BDC3}" type="presParOf" srcId="{46016128-1E39-4663-B527-DD2D57475B87}" destId="{BDCCCB11-A35D-4339-AAD4-97A04077B4E3}" srcOrd="0" destOrd="0" presId="urn:microsoft.com/office/officeart/2005/8/layout/hierarchy2"/>
    <dgm:cxn modelId="{3AC252C8-472F-4F6D-A5D9-BD2922C96EB7}" type="presParOf" srcId="{46016128-1E39-4663-B527-DD2D57475B87}" destId="{85E548CD-BEC9-4AE1-B8E9-5E5CA15943EA}" srcOrd="1" destOrd="0" presId="urn:microsoft.com/office/officeart/2005/8/layout/hierarchy2"/>
    <dgm:cxn modelId="{34D05EB0-D750-49CC-A00A-86E3A5F917CA}" type="presParOf" srcId="{23169045-5F7B-4F12-90E2-7B0F76498B7F}" destId="{87C9CA52-E5CC-4E2E-BC73-F4041188FB8B}" srcOrd="4" destOrd="0" presId="urn:microsoft.com/office/officeart/2005/8/layout/hierarchy2"/>
    <dgm:cxn modelId="{20D43794-26A4-495A-B48A-C7A440F130AF}" type="presParOf" srcId="{87C9CA52-E5CC-4E2E-BC73-F4041188FB8B}" destId="{101E6D83-558D-4B67-BEA0-7366E1897FF6}" srcOrd="0" destOrd="0" presId="urn:microsoft.com/office/officeart/2005/8/layout/hierarchy2"/>
    <dgm:cxn modelId="{5B9DD3F5-EF7A-4065-8A1B-C1666854D96A}" type="presParOf" srcId="{23169045-5F7B-4F12-90E2-7B0F76498B7F}" destId="{0F3B01F4-F6DE-47D8-9961-A4B546FAFC9A}" srcOrd="5" destOrd="0" presId="urn:microsoft.com/office/officeart/2005/8/layout/hierarchy2"/>
    <dgm:cxn modelId="{FC4F031F-9894-4ABB-8BB0-F9750DEF2945}" type="presParOf" srcId="{0F3B01F4-F6DE-47D8-9961-A4B546FAFC9A}" destId="{5339A494-DCB3-4DC0-8B1E-99A039D414F8}" srcOrd="0" destOrd="0" presId="urn:microsoft.com/office/officeart/2005/8/layout/hierarchy2"/>
    <dgm:cxn modelId="{1EA60EA6-74FD-4DA4-89FF-B56D82322470}" type="presParOf" srcId="{0F3B01F4-F6DE-47D8-9961-A4B546FAFC9A}" destId="{19CE7E6B-74E5-4956-8E6B-32E24B2FFBC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33A445-64D9-4FD8-A685-9552A659B82D}" type="doc">
      <dgm:prSet loTypeId="urn:microsoft.com/office/officeart/2005/8/layout/radial6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57DFC90-C4DE-4C87-81AC-9FEBE71A8203}">
      <dgm:prSet phldrT="[Text]" custT="1"/>
      <dgm:spPr/>
      <dgm:t>
        <a:bodyPr/>
        <a:lstStyle/>
        <a:p>
          <a:r>
            <a:rPr lang="en-US" sz="1200" b="1" cap="none" spc="0" dirty="0">
              <a:ln w="0"/>
              <a:solidFill>
                <a:schemeClr val="bg1"/>
              </a:solidFill>
              <a:effectLst/>
            </a:rPr>
            <a:t>Model Properties</a:t>
          </a:r>
        </a:p>
      </dgm:t>
    </dgm:pt>
    <dgm:pt modelId="{4701ADB7-C50E-4CE0-9973-4A500E364BF7}" type="parTrans" cxnId="{163F49CC-8AB3-4A01-887C-10D1259FDA89}">
      <dgm:prSet/>
      <dgm:spPr/>
      <dgm:t>
        <a:bodyPr/>
        <a:lstStyle/>
        <a:p>
          <a:endParaRPr lang="en-US"/>
        </a:p>
      </dgm:t>
    </dgm:pt>
    <dgm:pt modelId="{E4C627BF-2A40-4A01-BB82-B66371D1916C}" type="sibTrans" cxnId="{163F49CC-8AB3-4A01-887C-10D1259FDA89}">
      <dgm:prSet/>
      <dgm:spPr/>
      <dgm:t>
        <a:bodyPr/>
        <a:lstStyle/>
        <a:p>
          <a:endParaRPr lang="en-US"/>
        </a:p>
      </dgm:t>
    </dgm:pt>
    <dgm:pt modelId="{06F51090-21E2-4C72-AB68-F73C020EF5B9}">
      <dgm:prSet phldrT="[Text]" custT="1"/>
      <dgm:spPr/>
      <dgm:t>
        <a:bodyPr/>
        <a:lstStyle/>
        <a:p>
          <a:r>
            <a:rPr lang="en-US" sz="1400" b="1" i="1" dirty="0">
              <a:solidFill>
                <a:srgbClr val="7030A0"/>
              </a:solidFill>
            </a:rPr>
            <a:t>Dimension</a:t>
          </a:r>
          <a:r>
            <a:rPr lang="en-US" sz="1600" b="1" i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 </a:t>
          </a:r>
          <a:r>
            <a:rPr lang="en-US" sz="1400" b="1" i="1" dirty="0">
              <a:solidFill>
                <a:srgbClr val="7030A0"/>
              </a:solidFill>
            </a:rPr>
            <a:t>Reduction</a:t>
          </a:r>
        </a:p>
      </dgm:t>
    </dgm:pt>
    <dgm:pt modelId="{0ACCCF81-5DD0-4CF7-A2FE-E7AD14B2287E}" type="parTrans" cxnId="{37906AF3-BD8D-4E28-9ED5-F80C9D09E705}">
      <dgm:prSet/>
      <dgm:spPr/>
      <dgm:t>
        <a:bodyPr/>
        <a:lstStyle/>
        <a:p>
          <a:endParaRPr lang="en-US"/>
        </a:p>
      </dgm:t>
    </dgm:pt>
    <dgm:pt modelId="{4FD0DD1C-B442-4F01-BA1F-A23A95011C67}" type="sibTrans" cxnId="{37906AF3-BD8D-4E28-9ED5-F80C9D09E705}">
      <dgm:prSet/>
      <dgm:spPr/>
      <dgm:t>
        <a:bodyPr/>
        <a:lstStyle/>
        <a:p>
          <a:endParaRPr lang="en-US"/>
        </a:p>
      </dgm:t>
    </dgm:pt>
    <dgm:pt modelId="{8381E340-0571-4127-BA79-3A3CFD787C5A}">
      <dgm:prSet phldrT="[Text]" custT="1"/>
      <dgm:spPr/>
      <dgm:t>
        <a:bodyPr/>
        <a:lstStyle/>
        <a:p>
          <a:r>
            <a:rPr lang="en-US" sz="1100" b="1" i="1" dirty="0">
              <a:solidFill>
                <a:srgbClr val="7030A0"/>
              </a:solidFill>
            </a:rPr>
            <a:t>No </a:t>
          </a:r>
          <a:r>
            <a:rPr lang="en-US" sz="1100" b="1" i="1" dirty="0" err="1">
              <a:solidFill>
                <a:srgbClr val="7030A0"/>
              </a:solidFill>
            </a:rPr>
            <a:t>Marginal’s</a:t>
          </a:r>
          <a:endParaRPr lang="en-US" sz="1100" b="1" i="1" dirty="0">
            <a:solidFill>
              <a:srgbClr val="7030A0"/>
            </a:solidFill>
          </a:endParaRPr>
        </a:p>
        <a:p>
          <a:r>
            <a:rPr lang="en-US" sz="1100" b="1" i="1" dirty="0">
              <a:solidFill>
                <a:srgbClr val="7030A0"/>
              </a:solidFill>
            </a:rPr>
            <a:t>Assumptions</a:t>
          </a:r>
        </a:p>
      </dgm:t>
    </dgm:pt>
    <dgm:pt modelId="{7E8B29EA-4D16-4EC9-B597-7861F2DA8EFA}" type="parTrans" cxnId="{BF9E2635-D512-4966-B196-FECB12B00B1F}">
      <dgm:prSet/>
      <dgm:spPr/>
      <dgm:t>
        <a:bodyPr/>
        <a:lstStyle/>
        <a:p>
          <a:endParaRPr lang="en-US"/>
        </a:p>
      </dgm:t>
    </dgm:pt>
    <dgm:pt modelId="{FB14480B-0550-4823-9B17-491BA12AFD00}" type="sibTrans" cxnId="{BF9E2635-D512-4966-B196-FECB12B00B1F}">
      <dgm:prSet/>
      <dgm:spPr/>
      <dgm:t>
        <a:bodyPr/>
        <a:lstStyle/>
        <a:p>
          <a:endParaRPr lang="en-US"/>
        </a:p>
      </dgm:t>
    </dgm:pt>
    <dgm:pt modelId="{033E3B82-C36B-4354-B118-F8170EC363AA}">
      <dgm:prSet phldrT="[Text]" custT="1"/>
      <dgm:spPr/>
      <dgm:t>
        <a:bodyPr/>
        <a:lstStyle/>
        <a:p>
          <a:r>
            <a:rPr lang="en-US" sz="1400" b="1" i="1" dirty="0">
              <a:solidFill>
                <a:srgbClr val="7030A0"/>
              </a:solidFill>
            </a:rPr>
            <a:t>Solves Inferential Problems</a:t>
          </a:r>
        </a:p>
      </dgm:t>
    </dgm:pt>
    <dgm:pt modelId="{48DD40CE-6FF7-435A-A454-126BBF66AA90}" type="parTrans" cxnId="{32D413AC-C5B2-4279-973F-CE9EA79F814C}">
      <dgm:prSet/>
      <dgm:spPr/>
      <dgm:t>
        <a:bodyPr/>
        <a:lstStyle/>
        <a:p>
          <a:endParaRPr lang="en-US"/>
        </a:p>
      </dgm:t>
    </dgm:pt>
    <dgm:pt modelId="{FD7F1B05-47BC-469C-9A6A-D79814E64708}" type="sibTrans" cxnId="{32D413AC-C5B2-4279-973F-CE9EA79F814C}">
      <dgm:prSet/>
      <dgm:spPr/>
      <dgm:t>
        <a:bodyPr/>
        <a:lstStyle/>
        <a:p>
          <a:endParaRPr lang="en-US"/>
        </a:p>
      </dgm:t>
    </dgm:pt>
    <dgm:pt modelId="{DE6018FE-01BF-499E-AF9C-84F1E0685C2A}">
      <dgm:prSet phldrT="[Text]" custT="1"/>
      <dgm:spPr>
        <a:gradFill rotWithShape="0">
          <a:gsLst>
            <a:gs pos="0">
              <a:srgbClr val="7030A0"/>
            </a:gs>
            <a:gs pos="100000">
              <a:schemeClr val="accent4">
                <a:hueOff val="13828557"/>
                <a:satOff val="3941"/>
                <a:lumOff val="11372"/>
                <a:alphaOff val="0"/>
                <a:shade val="90000"/>
                <a:lumMod val="84000"/>
              </a:schemeClr>
            </a:gs>
          </a:gsLst>
        </a:gradFill>
      </dgm:spPr>
      <dgm:t>
        <a:bodyPr/>
        <a:lstStyle/>
        <a:p>
          <a:r>
            <a:rPr lang="en-US" sz="1400" b="1" i="1" dirty="0">
              <a:solidFill>
                <a:schemeClr val="bg2"/>
              </a:solidFill>
            </a:rPr>
            <a:t>Clustering</a:t>
          </a:r>
        </a:p>
      </dgm:t>
    </dgm:pt>
    <dgm:pt modelId="{3870E0DE-B00B-4730-A6E4-EBDB69870514}" type="parTrans" cxnId="{0EBB93A4-EB69-45B5-98F6-1FBE6F52D415}">
      <dgm:prSet/>
      <dgm:spPr/>
      <dgm:t>
        <a:bodyPr/>
        <a:lstStyle/>
        <a:p>
          <a:endParaRPr lang="en-US"/>
        </a:p>
      </dgm:t>
    </dgm:pt>
    <dgm:pt modelId="{52C3A720-A040-45D9-894D-02DC9DF71C1B}" type="sibTrans" cxnId="{0EBB93A4-EB69-45B5-98F6-1FBE6F52D415}">
      <dgm:prSet/>
      <dgm:spPr/>
      <dgm:t>
        <a:bodyPr/>
        <a:lstStyle/>
        <a:p>
          <a:endParaRPr lang="en-US"/>
        </a:p>
      </dgm:t>
    </dgm:pt>
    <dgm:pt modelId="{57386A10-A7FA-4D2B-BFEA-AEEF0AEC611D}" type="pres">
      <dgm:prSet presAssocID="{DB33A445-64D9-4FD8-A685-9552A659B82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7B8F89C-8190-4F6D-A653-1485E6AC675B}" type="pres">
      <dgm:prSet presAssocID="{557DFC90-C4DE-4C87-81AC-9FEBE71A8203}" presName="centerShape" presStyleLbl="node0" presStyleIdx="0" presStyleCnt="1" custScaleX="80519" custScaleY="58076"/>
      <dgm:spPr>
        <a:prstGeom prst="ellipse">
          <a:avLst/>
        </a:prstGeom>
      </dgm:spPr>
    </dgm:pt>
    <dgm:pt modelId="{CF0D1C39-02EE-4B82-ACFE-74DF55E800CB}" type="pres">
      <dgm:prSet presAssocID="{06F51090-21E2-4C72-AB68-F73C020EF5B9}" presName="node" presStyleLbl="node1" presStyleIdx="0" presStyleCnt="4" custScaleX="160311" custScaleY="68833" custRadScaleRad="99087" custRadScaleInc="7654">
        <dgm:presLayoutVars>
          <dgm:bulletEnabled val="1"/>
        </dgm:presLayoutVars>
      </dgm:prSet>
      <dgm:spPr/>
    </dgm:pt>
    <dgm:pt modelId="{37C5B5D0-4FE5-4741-9949-4564E5E0B0BE}" type="pres">
      <dgm:prSet presAssocID="{06F51090-21E2-4C72-AB68-F73C020EF5B9}" presName="dummy" presStyleCnt="0"/>
      <dgm:spPr/>
    </dgm:pt>
    <dgm:pt modelId="{445ABB58-112F-4110-BE61-2DC697525599}" type="pres">
      <dgm:prSet presAssocID="{4FD0DD1C-B442-4F01-BA1F-A23A95011C67}" presName="sibTrans" presStyleLbl="sibTrans2D1" presStyleIdx="0" presStyleCnt="4"/>
      <dgm:spPr/>
    </dgm:pt>
    <dgm:pt modelId="{67697A86-EBD6-4E21-B8F0-8DA3FC538396}" type="pres">
      <dgm:prSet presAssocID="{8381E340-0571-4127-BA79-3A3CFD787C5A}" presName="node" presStyleLbl="node1" presStyleIdx="1" presStyleCnt="4" custScaleX="153654" custScaleY="86039">
        <dgm:presLayoutVars>
          <dgm:bulletEnabled val="1"/>
        </dgm:presLayoutVars>
      </dgm:prSet>
      <dgm:spPr/>
    </dgm:pt>
    <dgm:pt modelId="{200DADE3-6F63-448F-99FF-A60D09B1A1B4}" type="pres">
      <dgm:prSet presAssocID="{8381E340-0571-4127-BA79-3A3CFD787C5A}" presName="dummy" presStyleCnt="0"/>
      <dgm:spPr/>
    </dgm:pt>
    <dgm:pt modelId="{55790501-50C4-4C3D-A100-61ADC22E15AF}" type="pres">
      <dgm:prSet presAssocID="{FB14480B-0550-4823-9B17-491BA12AFD00}" presName="sibTrans" presStyleLbl="sibTrans2D1" presStyleIdx="1" presStyleCnt="4"/>
      <dgm:spPr/>
    </dgm:pt>
    <dgm:pt modelId="{56EE3153-8843-4006-BA32-CC12F3CFED95}" type="pres">
      <dgm:prSet presAssocID="{033E3B82-C36B-4354-B118-F8170EC363AA}" presName="node" presStyleLbl="node1" presStyleIdx="2" presStyleCnt="4" custScaleX="144219" custScaleY="80339">
        <dgm:presLayoutVars>
          <dgm:bulletEnabled val="1"/>
        </dgm:presLayoutVars>
      </dgm:prSet>
      <dgm:spPr/>
    </dgm:pt>
    <dgm:pt modelId="{EEF79DC2-CDB6-4ED0-80DA-BE460035B501}" type="pres">
      <dgm:prSet presAssocID="{033E3B82-C36B-4354-B118-F8170EC363AA}" presName="dummy" presStyleCnt="0"/>
      <dgm:spPr/>
    </dgm:pt>
    <dgm:pt modelId="{F5DE348C-BE19-4CB0-97F4-4BEC703BE235}" type="pres">
      <dgm:prSet presAssocID="{FD7F1B05-47BC-469C-9A6A-D79814E64708}" presName="sibTrans" presStyleLbl="sibTrans2D1" presStyleIdx="2" presStyleCnt="4"/>
      <dgm:spPr/>
    </dgm:pt>
    <dgm:pt modelId="{F107AF0D-70D4-4C95-A726-2ADA1B3E2276}" type="pres">
      <dgm:prSet presAssocID="{DE6018FE-01BF-499E-AF9C-84F1E0685C2A}" presName="node" presStyleLbl="node1" presStyleIdx="3" presStyleCnt="4" custScaleX="155756" custScaleY="61155" custRadScaleRad="102978" custRadScaleInc="611">
        <dgm:presLayoutVars>
          <dgm:bulletEnabled val="1"/>
        </dgm:presLayoutVars>
      </dgm:prSet>
      <dgm:spPr/>
    </dgm:pt>
    <dgm:pt modelId="{AA7E6710-7DFC-4AAE-A7EA-27B4055DB8A6}" type="pres">
      <dgm:prSet presAssocID="{DE6018FE-01BF-499E-AF9C-84F1E0685C2A}" presName="dummy" presStyleCnt="0"/>
      <dgm:spPr/>
    </dgm:pt>
    <dgm:pt modelId="{F0A5B17F-09AF-424D-BB6C-00F4A9A68E8B}" type="pres">
      <dgm:prSet presAssocID="{52C3A720-A040-45D9-894D-02DC9DF71C1B}" presName="sibTrans" presStyleLbl="sibTrans2D1" presStyleIdx="3" presStyleCnt="4"/>
      <dgm:spPr/>
    </dgm:pt>
  </dgm:ptLst>
  <dgm:cxnLst>
    <dgm:cxn modelId="{5338292C-8929-4361-A838-DBF60184647F}" type="presOf" srcId="{FD7F1B05-47BC-469C-9A6A-D79814E64708}" destId="{F5DE348C-BE19-4CB0-97F4-4BEC703BE235}" srcOrd="0" destOrd="0" presId="urn:microsoft.com/office/officeart/2005/8/layout/radial6"/>
    <dgm:cxn modelId="{3BA0462D-B2F5-4645-8ABE-A5538208D576}" type="presOf" srcId="{033E3B82-C36B-4354-B118-F8170EC363AA}" destId="{56EE3153-8843-4006-BA32-CC12F3CFED95}" srcOrd="0" destOrd="0" presId="urn:microsoft.com/office/officeart/2005/8/layout/radial6"/>
    <dgm:cxn modelId="{3FA26032-0291-4A31-B7C2-215F626A011B}" type="presOf" srcId="{06F51090-21E2-4C72-AB68-F73C020EF5B9}" destId="{CF0D1C39-02EE-4B82-ACFE-74DF55E800CB}" srcOrd="0" destOrd="0" presId="urn:microsoft.com/office/officeart/2005/8/layout/radial6"/>
    <dgm:cxn modelId="{BF9E2635-D512-4966-B196-FECB12B00B1F}" srcId="{557DFC90-C4DE-4C87-81AC-9FEBE71A8203}" destId="{8381E340-0571-4127-BA79-3A3CFD787C5A}" srcOrd="1" destOrd="0" parTransId="{7E8B29EA-4D16-4EC9-B597-7861F2DA8EFA}" sibTransId="{FB14480B-0550-4823-9B17-491BA12AFD00}"/>
    <dgm:cxn modelId="{5DEAF53C-6B2D-449C-A50A-009B90B1B7E3}" type="presOf" srcId="{8381E340-0571-4127-BA79-3A3CFD787C5A}" destId="{67697A86-EBD6-4E21-B8F0-8DA3FC538396}" srcOrd="0" destOrd="0" presId="urn:microsoft.com/office/officeart/2005/8/layout/radial6"/>
    <dgm:cxn modelId="{9622E63F-FE9B-4FEF-AD50-2780B4FE0CA3}" type="presOf" srcId="{DB33A445-64D9-4FD8-A685-9552A659B82D}" destId="{57386A10-A7FA-4D2B-BFEA-AEEF0AEC611D}" srcOrd="0" destOrd="0" presId="urn:microsoft.com/office/officeart/2005/8/layout/radial6"/>
    <dgm:cxn modelId="{25BB0E5C-B0EC-4470-98AB-FBB49FE1D944}" type="presOf" srcId="{FB14480B-0550-4823-9B17-491BA12AFD00}" destId="{55790501-50C4-4C3D-A100-61ADC22E15AF}" srcOrd="0" destOrd="0" presId="urn:microsoft.com/office/officeart/2005/8/layout/radial6"/>
    <dgm:cxn modelId="{BC8E9D64-0C32-4995-BB4D-EF193A157073}" type="presOf" srcId="{557DFC90-C4DE-4C87-81AC-9FEBE71A8203}" destId="{37B8F89C-8190-4F6D-A653-1485E6AC675B}" srcOrd="0" destOrd="0" presId="urn:microsoft.com/office/officeart/2005/8/layout/radial6"/>
    <dgm:cxn modelId="{B47CF745-2C68-41CB-8B97-719249D295B7}" type="presOf" srcId="{52C3A720-A040-45D9-894D-02DC9DF71C1B}" destId="{F0A5B17F-09AF-424D-BB6C-00F4A9A68E8B}" srcOrd="0" destOrd="0" presId="urn:microsoft.com/office/officeart/2005/8/layout/radial6"/>
    <dgm:cxn modelId="{B8DD1951-E5D5-430A-93BB-1F29C3C75CE7}" type="presOf" srcId="{4FD0DD1C-B442-4F01-BA1F-A23A95011C67}" destId="{445ABB58-112F-4110-BE61-2DC697525599}" srcOrd="0" destOrd="0" presId="urn:microsoft.com/office/officeart/2005/8/layout/radial6"/>
    <dgm:cxn modelId="{0EBB93A4-EB69-45B5-98F6-1FBE6F52D415}" srcId="{557DFC90-C4DE-4C87-81AC-9FEBE71A8203}" destId="{DE6018FE-01BF-499E-AF9C-84F1E0685C2A}" srcOrd="3" destOrd="0" parTransId="{3870E0DE-B00B-4730-A6E4-EBDB69870514}" sibTransId="{52C3A720-A040-45D9-894D-02DC9DF71C1B}"/>
    <dgm:cxn modelId="{32D413AC-C5B2-4279-973F-CE9EA79F814C}" srcId="{557DFC90-C4DE-4C87-81AC-9FEBE71A8203}" destId="{033E3B82-C36B-4354-B118-F8170EC363AA}" srcOrd="2" destOrd="0" parTransId="{48DD40CE-6FF7-435A-A454-126BBF66AA90}" sibTransId="{FD7F1B05-47BC-469C-9A6A-D79814E64708}"/>
    <dgm:cxn modelId="{1A761EB0-5FEA-45A6-A87C-A7E9317A632B}" type="presOf" srcId="{DE6018FE-01BF-499E-AF9C-84F1E0685C2A}" destId="{F107AF0D-70D4-4C95-A726-2ADA1B3E2276}" srcOrd="0" destOrd="0" presId="urn:microsoft.com/office/officeart/2005/8/layout/radial6"/>
    <dgm:cxn modelId="{163F49CC-8AB3-4A01-887C-10D1259FDA89}" srcId="{DB33A445-64D9-4FD8-A685-9552A659B82D}" destId="{557DFC90-C4DE-4C87-81AC-9FEBE71A8203}" srcOrd="0" destOrd="0" parTransId="{4701ADB7-C50E-4CE0-9973-4A500E364BF7}" sibTransId="{E4C627BF-2A40-4A01-BB82-B66371D1916C}"/>
    <dgm:cxn modelId="{37906AF3-BD8D-4E28-9ED5-F80C9D09E705}" srcId="{557DFC90-C4DE-4C87-81AC-9FEBE71A8203}" destId="{06F51090-21E2-4C72-AB68-F73C020EF5B9}" srcOrd="0" destOrd="0" parTransId="{0ACCCF81-5DD0-4CF7-A2FE-E7AD14B2287E}" sibTransId="{4FD0DD1C-B442-4F01-BA1F-A23A95011C67}"/>
    <dgm:cxn modelId="{20757168-8D3E-4329-85E6-A48B16466AE8}" type="presParOf" srcId="{57386A10-A7FA-4D2B-BFEA-AEEF0AEC611D}" destId="{37B8F89C-8190-4F6D-A653-1485E6AC675B}" srcOrd="0" destOrd="0" presId="urn:microsoft.com/office/officeart/2005/8/layout/radial6"/>
    <dgm:cxn modelId="{7B0BB400-05D7-4D74-88EF-20FF02DE2350}" type="presParOf" srcId="{57386A10-A7FA-4D2B-BFEA-AEEF0AEC611D}" destId="{CF0D1C39-02EE-4B82-ACFE-74DF55E800CB}" srcOrd="1" destOrd="0" presId="urn:microsoft.com/office/officeart/2005/8/layout/radial6"/>
    <dgm:cxn modelId="{5068E66C-2A8B-40CE-B2A4-2E09CF00E356}" type="presParOf" srcId="{57386A10-A7FA-4D2B-BFEA-AEEF0AEC611D}" destId="{37C5B5D0-4FE5-4741-9949-4564E5E0B0BE}" srcOrd="2" destOrd="0" presId="urn:microsoft.com/office/officeart/2005/8/layout/radial6"/>
    <dgm:cxn modelId="{9F0FCFF7-1B32-484C-ADC2-A406A890DB57}" type="presParOf" srcId="{57386A10-A7FA-4D2B-BFEA-AEEF0AEC611D}" destId="{445ABB58-112F-4110-BE61-2DC697525599}" srcOrd="3" destOrd="0" presId="urn:microsoft.com/office/officeart/2005/8/layout/radial6"/>
    <dgm:cxn modelId="{32743A36-2DAA-4C47-95D5-DF719AEB7E56}" type="presParOf" srcId="{57386A10-A7FA-4D2B-BFEA-AEEF0AEC611D}" destId="{67697A86-EBD6-4E21-B8F0-8DA3FC538396}" srcOrd="4" destOrd="0" presId="urn:microsoft.com/office/officeart/2005/8/layout/radial6"/>
    <dgm:cxn modelId="{BF87F8FA-8EE7-4B93-B008-62C8C39EE2AD}" type="presParOf" srcId="{57386A10-A7FA-4D2B-BFEA-AEEF0AEC611D}" destId="{200DADE3-6F63-448F-99FF-A60D09B1A1B4}" srcOrd="5" destOrd="0" presId="urn:microsoft.com/office/officeart/2005/8/layout/radial6"/>
    <dgm:cxn modelId="{33022219-CCE6-4E64-A046-893A8120AF80}" type="presParOf" srcId="{57386A10-A7FA-4D2B-BFEA-AEEF0AEC611D}" destId="{55790501-50C4-4C3D-A100-61ADC22E15AF}" srcOrd="6" destOrd="0" presId="urn:microsoft.com/office/officeart/2005/8/layout/radial6"/>
    <dgm:cxn modelId="{CFEC5B04-C67B-46BF-9120-401A894BC117}" type="presParOf" srcId="{57386A10-A7FA-4D2B-BFEA-AEEF0AEC611D}" destId="{56EE3153-8843-4006-BA32-CC12F3CFED95}" srcOrd="7" destOrd="0" presId="urn:microsoft.com/office/officeart/2005/8/layout/radial6"/>
    <dgm:cxn modelId="{C956DB76-FA93-4805-95A9-500F08EE0992}" type="presParOf" srcId="{57386A10-A7FA-4D2B-BFEA-AEEF0AEC611D}" destId="{EEF79DC2-CDB6-4ED0-80DA-BE460035B501}" srcOrd="8" destOrd="0" presId="urn:microsoft.com/office/officeart/2005/8/layout/radial6"/>
    <dgm:cxn modelId="{6EF6A7C7-D479-46E8-8EA3-9FBD4DEF17E6}" type="presParOf" srcId="{57386A10-A7FA-4D2B-BFEA-AEEF0AEC611D}" destId="{F5DE348C-BE19-4CB0-97F4-4BEC703BE235}" srcOrd="9" destOrd="0" presId="urn:microsoft.com/office/officeart/2005/8/layout/radial6"/>
    <dgm:cxn modelId="{EE32B1A1-5E7B-4859-8405-655999110BD6}" type="presParOf" srcId="{57386A10-A7FA-4D2B-BFEA-AEEF0AEC611D}" destId="{F107AF0D-70D4-4C95-A726-2ADA1B3E2276}" srcOrd="10" destOrd="0" presId="urn:microsoft.com/office/officeart/2005/8/layout/radial6"/>
    <dgm:cxn modelId="{29C10CAE-4BCF-4DBC-AD7D-D32544A0DD47}" type="presParOf" srcId="{57386A10-A7FA-4D2B-BFEA-AEEF0AEC611D}" destId="{AA7E6710-7DFC-4AAE-A7EA-27B4055DB8A6}" srcOrd="11" destOrd="0" presId="urn:microsoft.com/office/officeart/2005/8/layout/radial6"/>
    <dgm:cxn modelId="{B53A594E-FC30-41FA-B6D6-407053C3A403}" type="presParOf" srcId="{57386A10-A7FA-4D2B-BFEA-AEEF0AEC611D}" destId="{F0A5B17F-09AF-424D-BB6C-00F4A9A68E8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CDA4A-56D2-44C9-B0A7-DDA94D375CB2}">
      <dsp:nvSpPr>
        <dsp:cNvPr id="0" name=""/>
        <dsp:cNvSpPr/>
      </dsp:nvSpPr>
      <dsp:spPr>
        <a:xfrm>
          <a:off x="6038305" y="2687685"/>
          <a:ext cx="1185749" cy="697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solidFill>
                <a:srgbClr val="7030A0"/>
              </a:solidFill>
            </a:rPr>
            <a:t>Factor analysis</a:t>
          </a:r>
          <a:endParaRPr lang="en-US" sz="1800" b="1" kern="1200" dirty="0">
            <a:solidFill>
              <a:srgbClr val="7030A0"/>
            </a:solidFill>
          </a:endParaRPr>
        </a:p>
      </dsp:txBody>
      <dsp:txXfrm>
        <a:off x="6058745" y="2708125"/>
        <a:ext cx="1144869" cy="656993"/>
      </dsp:txXfrm>
    </dsp:sp>
    <dsp:sp modelId="{F2CFCF97-8FB8-4B0B-B493-A730F985DD10}">
      <dsp:nvSpPr>
        <dsp:cNvPr id="0" name=""/>
        <dsp:cNvSpPr/>
      </dsp:nvSpPr>
      <dsp:spPr>
        <a:xfrm rot="16520648">
          <a:off x="5179271" y="2085566"/>
          <a:ext cx="1894519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894519" y="791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6079168" y="2046116"/>
        <a:ext cx="94725" cy="94725"/>
      </dsp:txXfrm>
    </dsp:sp>
    <dsp:sp modelId="{C5540824-57C5-452B-BE3F-CF3AFBFEEAA4}">
      <dsp:nvSpPr>
        <dsp:cNvPr id="0" name=""/>
        <dsp:cNvSpPr/>
      </dsp:nvSpPr>
      <dsp:spPr>
        <a:xfrm>
          <a:off x="4581937" y="886772"/>
          <a:ext cx="1632819" cy="527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Geometry Factor</a:t>
          </a:r>
        </a:p>
      </dsp:txBody>
      <dsp:txXfrm>
        <a:off x="4597376" y="902211"/>
        <a:ext cx="1601941" cy="496252"/>
      </dsp:txXfrm>
    </dsp:sp>
    <dsp:sp modelId="{A576C76A-617F-4378-A010-17626FE00916}">
      <dsp:nvSpPr>
        <dsp:cNvPr id="0" name=""/>
        <dsp:cNvSpPr/>
      </dsp:nvSpPr>
      <dsp:spPr>
        <a:xfrm rot="13052619">
          <a:off x="3286355" y="702082"/>
          <a:ext cx="1445244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445244" y="7913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72846" y="673864"/>
        <a:ext cx="72262" cy="72262"/>
      </dsp:txXfrm>
    </dsp:sp>
    <dsp:sp modelId="{298ECD89-CACC-4D59-899A-791B1F52DCA9}">
      <dsp:nvSpPr>
        <dsp:cNvPr id="0" name=""/>
        <dsp:cNvSpPr/>
      </dsp:nvSpPr>
      <dsp:spPr>
        <a:xfrm>
          <a:off x="727462" y="6089"/>
          <a:ext cx="2708556" cy="527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rgbClr val="FFFF00"/>
              </a:solidFill>
            </a:rPr>
            <a:t>Radius</a:t>
          </a:r>
          <a:endParaRPr lang="en-US" sz="1000" b="1" kern="1200" dirty="0">
            <a:solidFill>
              <a:srgbClr val="FFFF00"/>
            </a:solidFill>
          </a:endParaRPr>
        </a:p>
      </dsp:txBody>
      <dsp:txXfrm>
        <a:off x="742901" y="21528"/>
        <a:ext cx="2677678" cy="496252"/>
      </dsp:txXfrm>
    </dsp:sp>
    <dsp:sp modelId="{48779288-A7A2-477C-835D-B890ED5F67B6}">
      <dsp:nvSpPr>
        <dsp:cNvPr id="0" name=""/>
        <dsp:cNvSpPr/>
      </dsp:nvSpPr>
      <dsp:spPr>
        <a:xfrm rot="11608217">
          <a:off x="3419811" y="1005182"/>
          <a:ext cx="1178333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178333" y="7913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79519" y="983637"/>
        <a:ext cx="58916" cy="58916"/>
      </dsp:txXfrm>
    </dsp:sp>
    <dsp:sp modelId="{1A45C510-10DE-46D9-92AF-61D230C1DADF}">
      <dsp:nvSpPr>
        <dsp:cNvPr id="0" name=""/>
        <dsp:cNvSpPr/>
      </dsp:nvSpPr>
      <dsp:spPr>
        <a:xfrm>
          <a:off x="727462" y="612289"/>
          <a:ext cx="2708556" cy="527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rgbClr val="FFFF00"/>
              </a:solidFill>
            </a:rPr>
            <a:t>Perimeter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742901" y="627728"/>
        <a:ext cx="2677678" cy="496252"/>
      </dsp:txXfrm>
    </dsp:sp>
    <dsp:sp modelId="{FF3BC2C7-590D-4517-98B5-2934AE58C3C3}">
      <dsp:nvSpPr>
        <dsp:cNvPr id="0" name=""/>
        <dsp:cNvSpPr/>
      </dsp:nvSpPr>
      <dsp:spPr>
        <a:xfrm rot="9831327">
          <a:off x="3412495" y="1308283"/>
          <a:ext cx="1192965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192965" y="7913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79153" y="1286372"/>
        <a:ext cx="59648" cy="59648"/>
      </dsp:txXfrm>
    </dsp:sp>
    <dsp:sp modelId="{CE250AC6-E54A-4738-8A40-C7E2E4659AFC}">
      <dsp:nvSpPr>
        <dsp:cNvPr id="0" name=""/>
        <dsp:cNvSpPr/>
      </dsp:nvSpPr>
      <dsp:spPr>
        <a:xfrm>
          <a:off x="756054" y="1218490"/>
          <a:ext cx="2679964" cy="527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rgbClr val="FFFF00"/>
              </a:solidFill>
            </a:rPr>
            <a:t>Area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771493" y="1233929"/>
        <a:ext cx="2649086" cy="496252"/>
      </dsp:txXfrm>
    </dsp:sp>
    <dsp:sp modelId="{15A1B69B-3C76-43FA-8460-BE59AE96ABDB}">
      <dsp:nvSpPr>
        <dsp:cNvPr id="0" name=""/>
        <dsp:cNvSpPr/>
      </dsp:nvSpPr>
      <dsp:spPr>
        <a:xfrm rot="8442010">
          <a:off x="3268569" y="1611383"/>
          <a:ext cx="1480817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480817" y="7913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71957" y="1582276"/>
        <a:ext cx="74040" cy="74040"/>
      </dsp:txXfrm>
    </dsp:sp>
    <dsp:sp modelId="{03B2777E-386D-4DB3-A1E9-1616D5761F11}">
      <dsp:nvSpPr>
        <dsp:cNvPr id="0" name=""/>
        <dsp:cNvSpPr/>
      </dsp:nvSpPr>
      <dsp:spPr>
        <a:xfrm>
          <a:off x="739734" y="1824690"/>
          <a:ext cx="2696284" cy="527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rgbClr val="FFFF00"/>
              </a:solidFill>
            </a:rPr>
            <a:t>Texture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755173" y="1840129"/>
        <a:ext cx="2665406" cy="496252"/>
      </dsp:txXfrm>
    </dsp:sp>
    <dsp:sp modelId="{22ED6BC0-5FC1-4E4A-A40B-99F83EB36E4B}">
      <dsp:nvSpPr>
        <dsp:cNvPr id="0" name=""/>
        <dsp:cNvSpPr/>
      </dsp:nvSpPr>
      <dsp:spPr>
        <a:xfrm rot="10612119">
          <a:off x="5776504" y="3035864"/>
          <a:ext cx="261996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261996" y="791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900953" y="3037228"/>
        <a:ext cx="13099" cy="13099"/>
      </dsp:txXfrm>
    </dsp:sp>
    <dsp:sp modelId="{5B7D5A06-7A05-4163-A1DF-6D49BA3CE3A6}">
      <dsp:nvSpPr>
        <dsp:cNvPr id="0" name=""/>
        <dsp:cNvSpPr/>
      </dsp:nvSpPr>
      <dsp:spPr>
        <a:xfrm>
          <a:off x="3574896" y="2787368"/>
          <a:ext cx="2201804" cy="527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Variability Factor</a:t>
          </a:r>
          <a:br>
            <a:rPr lang="en-US" sz="1000" b="1" kern="1200" dirty="0"/>
          </a:br>
          <a:endParaRPr lang="en-US" sz="1000" b="1" kern="1200" dirty="0"/>
        </a:p>
      </dsp:txBody>
      <dsp:txXfrm>
        <a:off x="3590335" y="2802807"/>
        <a:ext cx="2170926" cy="496252"/>
      </dsp:txXfrm>
    </dsp:sp>
    <dsp:sp modelId="{8D651596-F17A-4AA1-B403-2EE762C6C01E}">
      <dsp:nvSpPr>
        <dsp:cNvPr id="0" name=""/>
        <dsp:cNvSpPr/>
      </dsp:nvSpPr>
      <dsp:spPr>
        <a:xfrm rot="12403781">
          <a:off x="2824686" y="2864781"/>
          <a:ext cx="792556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792556" y="7913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201151" y="2852881"/>
        <a:ext cx="39627" cy="39627"/>
      </dsp:txXfrm>
    </dsp:sp>
    <dsp:sp modelId="{CF2B6CE8-B792-4670-883B-CD4080DBB50A}">
      <dsp:nvSpPr>
        <dsp:cNvPr id="0" name=""/>
        <dsp:cNvSpPr/>
      </dsp:nvSpPr>
      <dsp:spPr>
        <a:xfrm>
          <a:off x="183231" y="2430890"/>
          <a:ext cx="2683801" cy="527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FFFF00"/>
              </a:solidFill>
            </a:rPr>
            <a:t>Fractal</a:t>
          </a:r>
          <a:r>
            <a:rPr lang="en-US" sz="900" kern="1200" dirty="0"/>
            <a:t> </a:t>
          </a:r>
          <a:r>
            <a:rPr lang="en-US" sz="2000" b="1" kern="1200" dirty="0">
              <a:solidFill>
                <a:srgbClr val="FFFF00"/>
              </a:solidFill>
            </a:rPr>
            <a:t>Dimension</a:t>
          </a:r>
        </a:p>
      </dsp:txBody>
      <dsp:txXfrm>
        <a:off x="198670" y="2446329"/>
        <a:ext cx="2652923" cy="496252"/>
      </dsp:txXfrm>
    </dsp:sp>
    <dsp:sp modelId="{72827A3E-72D0-4493-B570-ECE9EA3C1AD5}">
      <dsp:nvSpPr>
        <dsp:cNvPr id="0" name=""/>
        <dsp:cNvSpPr/>
      </dsp:nvSpPr>
      <dsp:spPr>
        <a:xfrm rot="9634077">
          <a:off x="2845654" y="3167881"/>
          <a:ext cx="750620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750620" y="7913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202199" y="3157029"/>
        <a:ext cx="37531" cy="37531"/>
      </dsp:txXfrm>
    </dsp:sp>
    <dsp:sp modelId="{E9DACE8C-AF0D-4EC7-A268-E46AE427734C}">
      <dsp:nvSpPr>
        <dsp:cNvPr id="0" name=""/>
        <dsp:cNvSpPr/>
      </dsp:nvSpPr>
      <dsp:spPr>
        <a:xfrm>
          <a:off x="133712" y="3037091"/>
          <a:ext cx="2733320" cy="527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FF00"/>
              </a:solidFill>
            </a:rPr>
            <a:t>Smoothness</a:t>
          </a:r>
        </a:p>
      </dsp:txBody>
      <dsp:txXfrm>
        <a:off x="149151" y="3052530"/>
        <a:ext cx="2702442" cy="496252"/>
      </dsp:txXfrm>
    </dsp:sp>
    <dsp:sp modelId="{6375FCB2-DD9A-442D-9C6B-E8095C426905}">
      <dsp:nvSpPr>
        <dsp:cNvPr id="0" name=""/>
        <dsp:cNvSpPr/>
      </dsp:nvSpPr>
      <dsp:spPr>
        <a:xfrm rot="7775479">
          <a:off x="2665610" y="3470982"/>
          <a:ext cx="1110709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110709" y="7913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193197" y="3451127"/>
        <a:ext cx="55535" cy="55535"/>
      </dsp:txXfrm>
    </dsp:sp>
    <dsp:sp modelId="{559E8DEF-CB3A-4ECE-8223-B67555A80C3B}">
      <dsp:nvSpPr>
        <dsp:cNvPr id="0" name=""/>
        <dsp:cNvSpPr/>
      </dsp:nvSpPr>
      <dsp:spPr>
        <a:xfrm>
          <a:off x="126058" y="3643291"/>
          <a:ext cx="2740974" cy="527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rgbClr val="FFFF00"/>
              </a:solidFill>
            </a:rPr>
            <a:t>Symmetry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141497" y="3658730"/>
        <a:ext cx="2710096" cy="496252"/>
      </dsp:txXfrm>
    </dsp:sp>
    <dsp:sp modelId="{60909EA3-382E-48F7-9103-C2F199BD7BE9}">
      <dsp:nvSpPr>
        <dsp:cNvPr id="0" name=""/>
        <dsp:cNvSpPr/>
      </dsp:nvSpPr>
      <dsp:spPr>
        <a:xfrm rot="5177463">
          <a:off x="5033243" y="4101032"/>
          <a:ext cx="2149148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2149148" y="791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6054089" y="4055217"/>
        <a:ext cx="107457" cy="107457"/>
      </dsp:txXfrm>
    </dsp:sp>
    <dsp:sp modelId="{700F72CB-7A25-4CE1-8D28-F432F767D348}">
      <dsp:nvSpPr>
        <dsp:cNvPr id="0" name=""/>
        <dsp:cNvSpPr/>
      </dsp:nvSpPr>
      <dsp:spPr>
        <a:xfrm>
          <a:off x="4528338" y="4917704"/>
          <a:ext cx="1648991" cy="527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 </a:t>
          </a:r>
          <a:r>
            <a:rPr lang="en-US" sz="1600" b="1" kern="1200">
              <a:solidFill>
                <a:schemeClr val="tx1"/>
              </a:solidFill>
            </a:rPr>
            <a:t>Shape</a:t>
          </a:r>
          <a:r>
            <a:rPr lang="en-US" sz="1500" kern="1200"/>
            <a:t> </a:t>
          </a:r>
          <a:r>
            <a:rPr lang="en-US" sz="1600" b="1" kern="1200">
              <a:solidFill>
                <a:schemeClr val="tx1"/>
              </a:solidFill>
            </a:rPr>
            <a:t>Factor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543777" y="4933143"/>
        <a:ext cx="1618113" cy="496252"/>
      </dsp:txXfrm>
    </dsp:sp>
    <dsp:sp modelId="{40B17E7A-3E5F-48F8-B81D-49BE3868649A}">
      <dsp:nvSpPr>
        <dsp:cNvPr id="0" name=""/>
        <dsp:cNvSpPr/>
      </dsp:nvSpPr>
      <dsp:spPr>
        <a:xfrm rot="12664923">
          <a:off x="3326932" y="4839250"/>
          <a:ext cx="1294319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294319" y="7913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41734" y="4814805"/>
        <a:ext cx="64715" cy="64715"/>
      </dsp:txXfrm>
    </dsp:sp>
    <dsp:sp modelId="{28BC1CDC-851E-428F-BA36-E6A13F4DF46D}">
      <dsp:nvSpPr>
        <dsp:cNvPr id="0" name=""/>
        <dsp:cNvSpPr/>
      </dsp:nvSpPr>
      <dsp:spPr>
        <a:xfrm>
          <a:off x="745279" y="4249492"/>
          <a:ext cx="2674566" cy="527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FF00"/>
              </a:solidFill>
            </a:rPr>
            <a:t>Concave</a:t>
          </a:r>
          <a:r>
            <a:rPr lang="en-US" sz="1000" kern="1200" dirty="0"/>
            <a:t> </a:t>
          </a:r>
          <a:r>
            <a:rPr lang="en-US" sz="2400" b="1" kern="1200" dirty="0">
              <a:solidFill>
                <a:srgbClr val="FFFF00"/>
              </a:solidFill>
            </a:rPr>
            <a:t>Points</a:t>
          </a:r>
        </a:p>
      </dsp:txBody>
      <dsp:txXfrm>
        <a:off x="760718" y="4264931"/>
        <a:ext cx="2643688" cy="496252"/>
      </dsp:txXfrm>
    </dsp:sp>
    <dsp:sp modelId="{AC8B5FF8-F76C-4C03-8EDF-308F4D813C3B}">
      <dsp:nvSpPr>
        <dsp:cNvPr id="0" name=""/>
        <dsp:cNvSpPr/>
      </dsp:nvSpPr>
      <dsp:spPr>
        <a:xfrm rot="10992115">
          <a:off x="3418979" y="5142350"/>
          <a:ext cx="1110225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110225" y="7913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46336" y="5122508"/>
        <a:ext cx="55511" cy="55511"/>
      </dsp:txXfrm>
    </dsp:sp>
    <dsp:sp modelId="{BDCCCB11-A35D-4339-AAD4-97A04077B4E3}">
      <dsp:nvSpPr>
        <dsp:cNvPr id="0" name=""/>
        <dsp:cNvSpPr/>
      </dsp:nvSpPr>
      <dsp:spPr>
        <a:xfrm>
          <a:off x="707463" y="4855692"/>
          <a:ext cx="2712383" cy="527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rgbClr val="FFFF00"/>
              </a:solidFill>
            </a:rPr>
            <a:t>Concavity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722902" y="4871131"/>
        <a:ext cx="2681505" cy="496252"/>
      </dsp:txXfrm>
    </dsp:sp>
    <dsp:sp modelId="{87C9CA52-E5CC-4E2E-BC73-F4041188FB8B}">
      <dsp:nvSpPr>
        <dsp:cNvPr id="0" name=""/>
        <dsp:cNvSpPr/>
      </dsp:nvSpPr>
      <dsp:spPr>
        <a:xfrm rot="9231141">
          <a:off x="3356658" y="5445450"/>
          <a:ext cx="1234867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234867" y="7913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943220" y="5422492"/>
        <a:ext cx="61743" cy="61743"/>
      </dsp:txXfrm>
    </dsp:sp>
    <dsp:sp modelId="{5339A494-DCB3-4DC0-8B1E-99A039D414F8}">
      <dsp:nvSpPr>
        <dsp:cNvPr id="0" name=""/>
        <dsp:cNvSpPr/>
      </dsp:nvSpPr>
      <dsp:spPr>
        <a:xfrm>
          <a:off x="768462" y="5461892"/>
          <a:ext cx="2651383" cy="527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solidFill>
                <a:srgbClr val="FFFF00"/>
              </a:solidFill>
            </a:rPr>
            <a:t>Compactness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783901" y="5477331"/>
        <a:ext cx="2620505" cy="496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5B17F-09AF-424D-BB6C-00F4A9A68E8B}">
      <dsp:nvSpPr>
        <dsp:cNvPr id="0" name=""/>
        <dsp:cNvSpPr/>
      </dsp:nvSpPr>
      <dsp:spPr>
        <a:xfrm>
          <a:off x="440470" y="1278158"/>
          <a:ext cx="2902179" cy="2902179"/>
        </a:xfrm>
        <a:prstGeom prst="blockArc">
          <a:avLst>
            <a:gd name="adj1" fmla="val 10842728"/>
            <a:gd name="adj2" fmla="val 16336779"/>
            <a:gd name="adj3" fmla="val 4640"/>
          </a:avLst>
        </a:prstGeom>
        <a:gradFill rotWithShape="0">
          <a:gsLst>
            <a:gs pos="0">
              <a:schemeClr val="accent4">
                <a:hueOff val="13828557"/>
                <a:satOff val="3941"/>
                <a:lumOff val="11372"/>
                <a:alphaOff val="0"/>
                <a:tint val="98000"/>
                <a:lumMod val="114000"/>
              </a:schemeClr>
            </a:gs>
            <a:gs pos="100000">
              <a:schemeClr val="accent4">
                <a:hueOff val="13828557"/>
                <a:satOff val="3941"/>
                <a:lumOff val="1137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DE348C-BE19-4CB0-97F4-4BEC703BE235}">
      <dsp:nvSpPr>
        <dsp:cNvPr id="0" name=""/>
        <dsp:cNvSpPr/>
      </dsp:nvSpPr>
      <dsp:spPr>
        <a:xfrm>
          <a:off x="440571" y="1265211"/>
          <a:ext cx="2902179" cy="2902179"/>
        </a:xfrm>
        <a:prstGeom prst="blockArc">
          <a:avLst>
            <a:gd name="adj1" fmla="val 5399981"/>
            <a:gd name="adj2" fmla="val 10811326"/>
            <a:gd name="adj3" fmla="val 4640"/>
          </a:avLst>
        </a:prstGeom>
        <a:gradFill rotWithShape="0">
          <a:gsLst>
            <a:gs pos="0">
              <a:schemeClr val="accent4">
                <a:hueOff val="9219038"/>
                <a:satOff val="2627"/>
                <a:lumOff val="7581"/>
                <a:alphaOff val="0"/>
                <a:tint val="98000"/>
                <a:lumMod val="114000"/>
              </a:schemeClr>
            </a:gs>
            <a:gs pos="100000">
              <a:schemeClr val="accent4">
                <a:hueOff val="9219038"/>
                <a:satOff val="2627"/>
                <a:lumOff val="758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790501-50C4-4C3D-A100-61ADC22E15AF}">
      <dsp:nvSpPr>
        <dsp:cNvPr id="0" name=""/>
        <dsp:cNvSpPr/>
      </dsp:nvSpPr>
      <dsp:spPr>
        <a:xfrm>
          <a:off x="440579" y="1265211"/>
          <a:ext cx="2902179" cy="2902179"/>
        </a:xfrm>
        <a:prstGeom prst="blockArc">
          <a:avLst>
            <a:gd name="adj1" fmla="val 0"/>
            <a:gd name="adj2" fmla="val 5400000"/>
            <a:gd name="adj3" fmla="val 4640"/>
          </a:avLst>
        </a:prstGeom>
        <a:gradFill rotWithShape="0">
          <a:gsLst>
            <a:gs pos="0">
              <a:schemeClr val="accent4">
                <a:hueOff val="4609519"/>
                <a:satOff val="1314"/>
                <a:lumOff val="3791"/>
                <a:alphaOff val="0"/>
                <a:tint val="98000"/>
                <a:lumMod val="114000"/>
              </a:schemeClr>
            </a:gs>
            <a:gs pos="100000">
              <a:schemeClr val="accent4">
                <a:hueOff val="4609519"/>
                <a:satOff val="1314"/>
                <a:lumOff val="379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5ABB58-112F-4110-BE61-2DC697525599}">
      <dsp:nvSpPr>
        <dsp:cNvPr id="0" name=""/>
        <dsp:cNvSpPr/>
      </dsp:nvSpPr>
      <dsp:spPr>
        <a:xfrm>
          <a:off x="440638" y="1278165"/>
          <a:ext cx="2902179" cy="2902179"/>
        </a:xfrm>
        <a:prstGeom prst="blockArc">
          <a:avLst>
            <a:gd name="adj1" fmla="val 16336370"/>
            <a:gd name="adj2" fmla="val 21568582"/>
            <a:gd name="adj3" fmla="val 46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B8F89C-8190-4F6D-A653-1485E6AC675B}">
      <dsp:nvSpPr>
        <dsp:cNvPr id="0" name=""/>
        <dsp:cNvSpPr/>
      </dsp:nvSpPr>
      <dsp:spPr>
        <a:xfrm>
          <a:off x="1353867" y="2328401"/>
          <a:ext cx="1075603" cy="77580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cap="none" spc="0" dirty="0">
              <a:ln w="0"/>
              <a:solidFill>
                <a:schemeClr val="bg1"/>
              </a:solidFill>
              <a:effectLst/>
            </a:rPr>
            <a:t>Model Properties</a:t>
          </a:r>
        </a:p>
      </dsp:txBody>
      <dsp:txXfrm>
        <a:off x="1511385" y="2442014"/>
        <a:ext cx="760567" cy="548575"/>
      </dsp:txXfrm>
    </dsp:sp>
    <dsp:sp modelId="{CF0D1C39-02EE-4B82-ACFE-74DF55E800CB}">
      <dsp:nvSpPr>
        <dsp:cNvPr id="0" name=""/>
        <dsp:cNvSpPr/>
      </dsp:nvSpPr>
      <dsp:spPr>
        <a:xfrm>
          <a:off x="1198417" y="991119"/>
          <a:ext cx="1499046" cy="6436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 dirty="0">
              <a:solidFill>
                <a:srgbClr val="7030A0"/>
              </a:solidFill>
            </a:rPr>
            <a:t>Dimension</a:t>
          </a:r>
          <a:r>
            <a:rPr lang="en-US" sz="1600" b="1" i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 </a:t>
          </a:r>
          <a:r>
            <a:rPr lang="en-US" sz="1400" b="1" i="1" kern="1200" dirty="0">
              <a:solidFill>
                <a:srgbClr val="7030A0"/>
              </a:solidFill>
            </a:rPr>
            <a:t>Reduction</a:t>
          </a:r>
        </a:p>
      </dsp:txBody>
      <dsp:txXfrm>
        <a:off x="1417947" y="1085379"/>
        <a:ext cx="1059986" cy="455127"/>
      </dsp:txXfrm>
    </dsp:sp>
    <dsp:sp modelId="{67697A86-EBD6-4E21-B8F0-8DA3FC538396}">
      <dsp:nvSpPr>
        <dsp:cNvPr id="0" name=""/>
        <dsp:cNvSpPr/>
      </dsp:nvSpPr>
      <dsp:spPr>
        <a:xfrm>
          <a:off x="2590697" y="2314032"/>
          <a:ext cx="1436797" cy="804538"/>
        </a:xfrm>
        <a:prstGeom prst="ellipse">
          <a:avLst/>
        </a:prstGeom>
        <a:gradFill rotWithShape="0">
          <a:gsLst>
            <a:gs pos="0">
              <a:schemeClr val="accent4">
                <a:hueOff val="4609519"/>
                <a:satOff val="1314"/>
                <a:lumOff val="3791"/>
                <a:alphaOff val="0"/>
                <a:tint val="98000"/>
                <a:lumMod val="114000"/>
              </a:schemeClr>
            </a:gs>
            <a:gs pos="100000">
              <a:schemeClr val="accent4">
                <a:hueOff val="4609519"/>
                <a:satOff val="1314"/>
                <a:lumOff val="379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1" kern="1200" dirty="0">
              <a:solidFill>
                <a:srgbClr val="7030A0"/>
              </a:solidFill>
            </a:rPr>
            <a:t>No </a:t>
          </a:r>
          <a:r>
            <a:rPr lang="en-US" sz="1100" b="1" i="1" kern="1200" dirty="0" err="1">
              <a:solidFill>
                <a:srgbClr val="7030A0"/>
              </a:solidFill>
            </a:rPr>
            <a:t>Marginal’s</a:t>
          </a:r>
          <a:endParaRPr lang="en-US" sz="1100" b="1" i="1" kern="1200" dirty="0">
            <a:solidFill>
              <a:srgbClr val="7030A0"/>
            </a:solidFill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1" kern="1200" dirty="0">
              <a:solidFill>
                <a:srgbClr val="7030A0"/>
              </a:solidFill>
            </a:rPr>
            <a:t>Assumptions</a:t>
          </a:r>
        </a:p>
      </dsp:txBody>
      <dsp:txXfrm>
        <a:off x="2801111" y="2431854"/>
        <a:ext cx="1015969" cy="568894"/>
      </dsp:txXfrm>
    </dsp:sp>
    <dsp:sp modelId="{56EE3153-8843-4006-BA32-CC12F3CFED95}">
      <dsp:nvSpPr>
        <dsp:cNvPr id="0" name=""/>
        <dsp:cNvSpPr/>
      </dsp:nvSpPr>
      <dsp:spPr>
        <a:xfrm>
          <a:off x="1217383" y="3758108"/>
          <a:ext cx="1348572" cy="751239"/>
        </a:xfrm>
        <a:prstGeom prst="ellipse">
          <a:avLst/>
        </a:prstGeom>
        <a:gradFill rotWithShape="0">
          <a:gsLst>
            <a:gs pos="0">
              <a:schemeClr val="accent4">
                <a:hueOff val="9219038"/>
                <a:satOff val="2627"/>
                <a:lumOff val="7581"/>
                <a:alphaOff val="0"/>
                <a:tint val="98000"/>
                <a:lumMod val="114000"/>
              </a:schemeClr>
            </a:gs>
            <a:gs pos="100000">
              <a:schemeClr val="accent4">
                <a:hueOff val="9219038"/>
                <a:satOff val="2627"/>
                <a:lumOff val="758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 dirty="0">
              <a:solidFill>
                <a:srgbClr val="7030A0"/>
              </a:solidFill>
            </a:rPr>
            <a:t>Solves Inferential Problems</a:t>
          </a:r>
        </a:p>
      </dsp:txBody>
      <dsp:txXfrm>
        <a:off x="1414877" y="3868124"/>
        <a:ext cx="953584" cy="531207"/>
      </dsp:txXfrm>
    </dsp:sp>
    <dsp:sp modelId="{F107AF0D-70D4-4C95-A726-2ADA1B3E2276}">
      <dsp:nvSpPr>
        <dsp:cNvPr id="0" name=""/>
        <dsp:cNvSpPr/>
      </dsp:nvSpPr>
      <dsp:spPr>
        <a:xfrm>
          <a:off x="-253983" y="2425706"/>
          <a:ext cx="1456453" cy="571852"/>
        </a:xfrm>
        <a:prstGeom prst="ellipse">
          <a:avLst/>
        </a:prstGeom>
        <a:gradFill rotWithShape="0">
          <a:gsLst>
            <a:gs pos="0">
              <a:srgbClr val="7030A0"/>
            </a:gs>
            <a:gs pos="100000">
              <a:schemeClr val="accent4">
                <a:hueOff val="13828557"/>
                <a:satOff val="3941"/>
                <a:lumOff val="1137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 dirty="0">
              <a:solidFill>
                <a:schemeClr val="bg2"/>
              </a:solidFill>
            </a:rPr>
            <a:t>Clustering</a:t>
          </a:r>
        </a:p>
      </dsp:txBody>
      <dsp:txXfrm>
        <a:off x="-40690" y="2509452"/>
        <a:ext cx="1029867" cy="404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516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2619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8194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6024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5688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2156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312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5488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738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9532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8356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089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757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924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762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643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B616D57-21B8-4712-A911-99780EA26391}" type="datetimeFigureOut">
              <a:rPr lang="fa-IR" smtClean="0"/>
              <a:t>10/06/1441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A6C523E-6367-46A3-8C33-8C2C52DD5F5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688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20" y="167425"/>
            <a:ext cx="11835684" cy="39472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800" b="1" dirty="0">
                <a:ln w="66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Bayesian Copula Factor Models for Time Series Mixed Cancer Data</a:t>
            </a:r>
            <a:endParaRPr lang="fa-IR" sz="2800" b="1" dirty="0">
              <a:ln w="6600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475266"/>
              </p:ext>
            </p:extLst>
          </p:nvPr>
        </p:nvGraphicFramePr>
        <p:xfrm>
          <a:off x="231821" y="862886"/>
          <a:ext cx="7224055" cy="5995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16078537"/>
              </p:ext>
            </p:extLst>
          </p:nvPr>
        </p:nvGraphicFramePr>
        <p:xfrm>
          <a:off x="8113689" y="862886"/>
          <a:ext cx="3773511" cy="54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3529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Bayesian Copula Factor Models for Time Series Mixed Cancer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Copula Factor Models for Time Series Mixed Cancer Data</dc:title>
  <dc:creator>qaemco</dc:creator>
  <cp:lastModifiedBy>John Patrick Russell</cp:lastModifiedBy>
  <cp:revision>13</cp:revision>
  <dcterms:created xsi:type="dcterms:W3CDTF">2020-02-03T17:07:38Z</dcterms:created>
  <dcterms:modified xsi:type="dcterms:W3CDTF">2020-02-04T16:10:08Z</dcterms:modified>
</cp:coreProperties>
</file>