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CDF6-13D8-4E79-8D2B-5E328B1192A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15F3-99C2-4C94-82C4-AE894B248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14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CDF6-13D8-4E79-8D2B-5E328B1192A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15F3-99C2-4C94-82C4-AE894B248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60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CDF6-13D8-4E79-8D2B-5E328B1192A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15F3-99C2-4C94-82C4-AE894B248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59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CDF6-13D8-4E79-8D2B-5E328B1192A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15F3-99C2-4C94-82C4-AE894B248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5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CDF6-13D8-4E79-8D2B-5E328B1192A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15F3-99C2-4C94-82C4-AE894B248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86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CDF6-13D8-4E79-8D2B-5E328B1192A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15F3-99C2-4C94-82C4-AE894B248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8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CDF6-13D8-4E79-8D2B-5E328B1192A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15F3-99C2-4C94-82C4-AE894B248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85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CDF6-13D8-4E79-8D2B-5E328B1192A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15F3-99C2-4C94-82C4-AE894B248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41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CDF6-13D8-4E79-8D2B-5E328B1192A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15F3-99C2-4C94-82C4-AE894B248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01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CDF6-13D8-4E79-8D2B-5E328B1192A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15F3-99C2-4C94-82C4-AE894B248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82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CDF6-13D8-4E79-8D2B-5E328B1192A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15F3-99C2-4C94-82C4-AE894B248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2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1CDF6-13D8-4E79-8D2B-5E328B1192A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E15F3-99C2-4C94-82C4-AE894B248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3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5664" y="1155035"/>
            <a:ext cx="2883240" cy="2502566"/>
            <a:chOff x="331810" y="623389"/>
            <a:chExt cx="6557019" cy="3558034"/>
          </a:xfrm>
        </p:grpSpPr>
        <p:sp>
          <p:nvSpPr>
            <p:cNvPr id="3" name="TextBox 2"/>
            <p:cNvSpPr txBox="1"/>
            <p:nvPr/>
          </p:nvSpPr>
          <p:spPr>
            <a:xfrm>
              <a:off x="723332" y="3944202"/>
              <a:ext cx="6165497" cy="237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https://www.climate.gov/news-features/understanding-climate/climate-change-atmospheric-carbon-dioxide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810" y="623389"/>
              <a:ext cx="6557019" cy="3320813"/>
            </a:xfrm>
            <a:prstGeom prst="rect">
              <a:avLst/>
            </a:prstGeom>
          </p:spPr>
        </p:pic>
      </p:grpSp>
      <p:cxnSp>
        <p:nvCxnSpPr>
          <p:cNvPr id="9" name="Straight Connector 8"/>
          <p:cNvCxnSpPr/>
          <p:nvPr/>
        </p:nvCxnSpPr>
        <p:spPr>
          <a:xfrm>
            <a:off x="3233977" y="0"/>
            <a:ext cx="26203" cy="68580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959120" y="0"/>
            <a:ext cx="26203" cy="68580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5630" y="1607265"/>
            <a:ext cx="3006369" cy="25920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105949"/>
            <a:ext cx="3233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Problem*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18203" y="105949"/>
            <a:ext cx="5240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Proposed Solution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85323" y="99931"/>
            <a:ext cx="320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Test the Idea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0229" y="4199295"/>
            <a:ext cx="2975890" cy="2032286"/>
            <a:chOff x="120229" y="4199295"/>
            <a:chExt cx="2975890" cy="203228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5915" y="4199295"/>
              <a:ext cx="1411369" cy="937678"/>
            </a:xfrm>
            <a:prstGeom prst="rect">
              <a:avLst/>
            </a:prstGeom>
          </p:spPr>
        </p:pic>
        <p:pic>
          <p:nvPicPr>
            <p:cNvPr id="1034" name="Picture 10" descr="Image result for elephant in drought season&quot;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5689" y="4199296"/>
              <a:ext cx="1400430" cy="937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Image result for pollution china&quot;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5688" y="5309137"/>
              <a:ext cx="1400431" cy="922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Image result for pollution china&quot;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29" y="5299364"/>
              <a:ext cx="1447056" cy="932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3940613" y="5218454"/>
            <a:ext cx="4398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Microbial electrochemical cell (MEC) for methane production from carbon dioxide utilizing microbes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0671" y="1882533"/>
            <a:ext cx="5448295" cy="177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83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34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Adobe Heiti Std R</vt:lpstr>
      <vt:lpstr>Arial</vt:lpstr>
      <vt:lpstr>Calibri</vt:lpstr>
      <vt:lpstr>Calibri Light</vt:lpstr>
      <vt:lpstr>Tahoma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Giang</dc:creator>
  <cp:lastModifiedBy>John Patrick Russell</cp:lastModifiedBy>
  <cp:revision>42</cp:revision>
  <dcterms:created xsi:type="dcterms:W3CDTF">2020-01-23T02:59:07Z</dcterms:created>
  <dcterms:modified xsi:type="dcterms:W3CDTF">2020-02-04T15:38:37Z</dcterms:modified>
</cp:coreProperties>
</file>