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49D21-F12D-476F-A327-6178D1D6C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567A8-0CD9-49B5-8137-26E8BC562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E5B35-6100-4A8F-A5BC-DA6A48F52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D10-60B4-4D6F-95F3-C4923E5EA076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8CF92-A488-4F86-9FB6-B3583B51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1DD84-F7CD-4FA7-AAB5-40FD26EBB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FF84-31AF-4A1E-904E-645DCB4C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6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CD288-FDD8-40AF-8EEA-1DA1E71F3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40467-55AD-4A38-83CB-B59C48EB3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CD3CA-6176-491B-8DD8-602580A3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D10-60B4-4D6F-95F3-C4923E5EA076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E3ECC-DE34-4E6F-9A3D-1B72D5BA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F1B39-7713-4D89-AC39-4A42D35EC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FF84-31AF-4A1E-904E-645DCB4C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9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FB568A-C707-401B-9419-6B07D669B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187687-5B4A-48C9-BE05-6C69D2241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DC6BF-60D6-4B8C-8E89-00477334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D10-60B4-4D6F-95F3-C4923E5EA076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5548F-2E85-4816-9D3D-AE6DE2FD4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85FEC-AE91-414A-82A5-F63546236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FF84-31AF-4A1E-904E-645DCB4C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9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5F7EC-DE38-4DBB-822E-FB1CA867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AC481-7F86-4AA7-8C9A-06EC6C810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D3828-06BD-41C1-A3B6-72716451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D10-60B4-4D6F-95F3-C4923E5EA076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5F7A4-2C71-4BD4-BABA-396C00C7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0BE22-D734-4DF1-913F-7E8829EA9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FF84-31AF-4A1E-904E-645DCB4C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0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F732F-D779-4E34-85B5-D6A5D86B2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64A06-0E54-488B-98F2-866E39915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09585-0388-49D6-B0D6-60A821BBF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D10-60B4-4D6F-95F3-C4923E5EA076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E20BC-B72E-433C-89A9-D84E3227C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4CF82-4B15-4EEA-8C1E-141C677EA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FF84-31AF-4A1E-904E-645DCB4C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7735-576B-46CA-BBC8-B29DCEE6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1BF71-2ACC-4ADF-883D-956478283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7A7F5-2155-41D8-B7FC-9CA35C2BA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C494A-4A48-4F83-A92A-121FEC9C1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D10-60B4-4D6F-95F3-C4923E5EA076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7E577-4FA9-4C1B-9041-32B2C2D50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030C-BF1B-4382-BE50-DD3964E3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FF84-31AF-4A1E-904E-645DCB4C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9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85C3-E8A7-40F5-A6F2-F4CF204C5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3AD6E-48B0-4E24-9A2C-4A1AC0D95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54BE7-217A-4E75-B0F4-262DE0C1C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6299A7-D101-40F3-917F-171B26423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55A1E5-39CC-4A83-B7E9-C361F4887A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1F991C-0481-41B8-86D2-B626E4A5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D10-60B4-4D6F-95F3-C4923E5EA076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3E73C1-E327-4E3D-A6E4-47BA183E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3EE049-4F23-4959-8B86-56C714745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FF84-31AF-4A1E-904E-645DCB4C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0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000DE-29BA-48C0-B359-8778549A7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09AD8A-44FD-4D58-9A79-1FCDFD42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D10-60B4-4D6F-95F3-C4923E5EA076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074A3A-05D2-46C4-B62F-64E6164E6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BD08A-DDE2-4505-A34F-F2C311AAE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FF84-31AF-4A1E-904E-645DCB4C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6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893915-E271-4D48-8A4A-C693CE4A8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D10-60B4-4D6F-95F3-C4923E5EA076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BBF7A7-1DD4-41E1-ADA1-F8E8FBE78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8C9B6-F486-41EE-8DC7-A58983A37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FF84-31AF-4A1E-904E-645DCB4C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50293-0D23-46B7-A7E9-58568EB0C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5607F-0CCB-4E15-8A71-81D286007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AE10F6-860E-4564-8CB2-A2D89E0E4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E6A6C-3E99-4F3A-AF09-3E05D99E9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D10-60B4-4D6F-95F3-C4923E5EA076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7E9CC-1804-4087-A65C-D65C53E5F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B1AB0-A79C-483E-A2C3-8C82C73B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FF84-31AF-4A1E-904E-645DCB4C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1DA94-50DE-4A8A-9776-AC5EA6215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17C1F-417B-45BF-A1C2-B8955761BA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48D67-508F-4C8A-9F6F-80DEFB0AE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0036A-EFD4-4398-B5F8-82F77B4D7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D10-60B4-4D6F-95F3-C4923E5EA076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66D80-6429-4B2D-98AB-55EF3D6C0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87FF3-93D3-4E00-97BD-C18AA6466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FF84-31AF-4A1E-904E-645DCB4C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9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2738CB-C866-478C-812C-973EC0CA9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505DD-BF05-4726-8C45-869FD5517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4D23B-105C-4EBB-9C4E-B1BB64E93A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0AD10-60B4-4D6F-95F3-C4923E5EA076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EBB7E-C578-4A4B-987A-11EE10D9C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7AC36-FDA5-4481-9793-90EC2BBA22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8FF84-31AF-4A1E-904E-645DCB4C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8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E1CF16-4A95-499D-8307-C087246CE0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2" t="5512" r="26438"/>
          <a:stretch/>
        </p:blipFill>
        <p:spPr>
          <a:xfrm>
            <a:off x="3903660" y="18859"/>
            <a:ext cx="3505934" cy="44704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104B2C3-24E3-40A7-9334-91B65495B0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993" t="4491" r="20340" b="1517"/>
          <a:stretch/>
        </p:blipFill>
        <p:spPr>
          <a:xfrm rot="10800000">
            <a:off x="1397388" y="745305"/>
            <a:ext cx="2375523" cy="2463861"/>
          </a:xfrm>
          <a:prstGeom prst="ellipse">
            <a:avLst/>
          </a:prstGeom>
          <a:ln w="25400">
            <a:solidFill>
              <a:schemeClr val="tx1"/>
            </a:solidFill>
          </a:ln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8B5ABB5-846F-4F06-86A7-ECDD90B9D352}"/>
              </a:ext>
            </a:extLst>
          </p:cNvPr>
          <p:cNvCxnSpPr>
            <a:cxnSpLocks/>
          </p:cNvCxnSpPr>
          <p:nvPr/>
        </p:nvCxnSpPr>
        <p:spPr>
          <a:xfrm>
            <a:off x="3249637" y="920904"/>
            <a:ext cx="2264896" cy="14033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2FFCFF-D9A8-4937-9E5D-04CF45DCC4A2}"/>
              </a:ext>
            </a:extLst>
          </p:cNvPr>
          <p:cNvCxnSpPr>
            <a:cxnSpLocks/>
          </p:cNvCxnSpPr>
          <p:nvPr/>
        </p:nvCxnSpPr>
        <p:spPr>
          <a:xfrm flipV="1">
            <a:off x="2805635" y="3113636"/>
            <a:ext cx="2708898" cy="1100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61AD352B-647B-45CA-A166-6DBAF59E4B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4088">
            <a:off x="117474" y="1778875"/>
            <a:ext cx="1219328" cy="3967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3C419E-40EF-4E6C-9533-8B7CA33F90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9572">
            <a:off x="33719" y="461222"/>
            <a:ext cx="1672984" cy="6541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BC9650-613D-4FC1-8298-2D236A4A438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1197" t="29122" b="44039"/>
          <a:stretch/>
        </p:blipFill>
        <p:spPr>
          <a:xfrm rot="6087104">
            <a:off x="1978558" y="3328445"/>
            <a:ext cx="976807" cy="8187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09429C1-CBEF-44C2-A379-E31D8AF34B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827" y="4208314"/>
            <a:ext cx="7579568" cy="24338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9A8FC3F-975D-468E-AF15-8BB4F116A6A7}"/>
              </a:ext>
            </a:extLst>
          </p:cNvPr>
          <p:cNvSpPr txBox="1"/>
          <p:nvPr/>
        </p:nvSpPr>
        <p:spPr>
          <a:xfrm>
            <a:off x="314934" y="6132345"/>
            <a:ext cx="1251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 = 0 ps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65CAA1-05BF-42FB-8604-5AF1F17F3D25}"/>
              </a:ext>
            </a:extLst>
          </p:cNvPr>
          <p:cNvSpPr txBox="1"/>
          <p:nvPr/>
        </p:nvSpPr>
        <p:spPr>
          <a:xfrm>
            <a:off x="5442705" y="6162722"/>
            <a:ext cx="1251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 = 0.8 ps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888F42-52F4-45A0-82D8-43E7431B2F94}"/>
              </a:ext>
            </a:extLst>
          </p:cNvPr>
          <p:cNvSpPr txBox="1"/>
          <p:nvPr/>
        </p:nvSpPr>
        <p:spPr>
          <a:xfrm>
            <a:off x="2833495" y="6132345"/>
            <a:ext cx="1251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 = 0.4 ps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2EAC58-4C9B-46D5-AC2D-1BC37C56275B}"/>
              </a:ext>
            </a:extLst>
          </p:cNvPr>
          <p:cNvSpPr txBox="1"/>
          <p:nvPr/>
        </p:nvSpPr>
        <p:spPr>
          <a:xfrm>
            <a:off x="483993" y="116269"/>
            <a:ext cx="913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pump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8D857-4490-43B1-A0D9-F310B38A788C}"/>
              </a:ext>
            </a:extLst>
          </p:cNvPr>
          <p:cNvSpPr txBox="1"/>
          <p:nvPr/>
        </p:nvSpPr>
        <p:spPr>
          <a:xfrm>
            <a:off x="316159" y="1373403"/>
            <a:ext cx="913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probe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B35CE5-6FBD-4FD6-846A-866F5CDF3749}"/>
              </a:ext>
            </a:extLst>
          </p:cNvPr>
          <p:cNvSpPr txBox="1"/>
          <p:nvPr/>
        </p:nvSpPr>
        <p:spPr>
          <a:xfrm>
            <a:off x="1347583" y="3166896"/>
            <a:ext cx="913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B5EABD-672A-4194-9AB2-74A61580CD65}"/>
              </a:ext>
            </a:extLst>
          </p:cNvPr>
          <p:cNvSpPr/>
          <p:nvPr/>
        </p:nvSpPr>
        <p:spPr>
          <a:xfrm>
            <a:off x="301932" y="541804"/>
            <a:ext cx="4566434" cy="619992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Enzyme active site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C11BBE-3A06-4D6C-B388-CDAE383030F4}"/>
              </a:ext>
            </a:extLst>
          </p:cNvPr>
          <p:cNvSpPr txBox="1"/>
          <p:nvPr/>
        </p:nvSpPr>
        <p:spPr>
          <a:xfrm rot="16200000">
            <a:off x="-880579" y="5157891"/>
            <a:ext cx="2101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Pump frequency (cm</a:t>
            </a:r>
            <a:r>
              <a:rPr lang="en-US" sz="1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568181-57E1-489B-902F-B52BECA264DB}"/>
              </a:ext>
            </a:extLst>
          </p:cNvPr>
          <p:cNvSpPr txBox="1"/>
          <p:nvPr/>
        </p:nvSpPr>
        <p:spPr>
          <a:xfrm>
            <a:off x="3024045" y="6571877"/>
            <a:ext cx="2101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Probe frequency (cm</a:t>
            </a:r>
            <a:r>
              <a:rPr lang="en-US" sz="1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27" name="Picture 26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4185C9-425E-485F-96CE-8C41728321D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8"/>
          <a:stretch/>
        </p:blipFill>
        <p:spPr>
          <a:xfrm>
            <a:off x="10087622" y="1642822"/>
            <a:ext cx="2041600" cy="2475962"/>
          </a:xfrm>
          <a:prstGeom prst="rect">
            <a:avLst/>
          </a:prstGeom>
        </p:spPr>
      </p:pic>
      <p:pic>
        <p:nvPicPr>
          <p:cNvPr id="29" name="Picture 28" descr="A screenshot of a cell phone&#10;&#10;Description automatically generated">
            <a:extLst>
              <a:ext uri="{FF2B5EF4-FFF2-40B4-BE49-F238E27FC236}">
                <a16:creationId xmlns:a16="http://schemas.microsoft.com/office/drawing/2014/main" id="{A8CA1DAB-595C-445D-A7F1-17823F6B3CF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4"/>
          <a:stretch/>
        </p:blipFill>
        <p:spPr>
          <a:xfrm>
            <a:off x="7954267" y="1642822"/>
            <a:ext cx="2041600" cy="247596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45B72C8-21C0-4E2A-8427-B3E0EA29CEF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065" b="-19175"/>
          <a:stretch/>
        </p:blipFill>
        <p:spPr>
          <a:xfrm>
            <a:off x="10913178" y="442169"/>
            <a:ext cx="1255379" cy="931234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192839-256D-4592-8767-4BDC04B8FC91}"/>
              </a:ext>
            </a:extLst>
          </p:cNvPr>
          <p:cNvCxnSpPr>
            <a:cxnSpLocks/>
          </p:cNvCxnSpPr>
          <p:nvPr/>
        </p:nvCxnSpPr>
        <p:spPr>
          <a:xfrm>
            <a:off x="7371474" y="819831"/>
            <a:ext cx="354170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B13F935-7115-4CFE-BF05-12CE4A08F60F}"/>
              </a:ext>
            </a:extLst>
          </p:cNvPr>
          <p:cNvSpPr txBox="1"/>
          <p:nvPr/>
        </p:nvSpPr>
        <p:spPr>
          <a:xfrm>
            <a:off x="7267989" y="312964"/>
            <a:ext cx="4566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Much Ado About Coupling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C6F8FFD-532B-46E8-9F46-DC4BB366E9D3}"/>
              </a:ext>
            </a:extLst>
          </p:cNvPr>
          <p:cNvSpPr txBox="1"/>
          <p:nvPr/>
        </p:nvSpPr>
        <p:spPr>
          <a:xfrm>
            <a:off x="8140586" y="865034"/>
            <a:ext cx="204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Tayler D. Hill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3AFBBF2-145D-4161-B455-0E5841E901A4}"/>
              </a:ext>
            </a:extLst>
          </p:cNvPr>
          <p:cNvSpPr txBox="1"/>
          <p:nvPr/>
        </p:nvSpPr>
        <p:spPr>
          <a:xfrm>
            <a:off x="8140586" y="4166110"/>
            <a:ext cx="1627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Vibrationally isolated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single peak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C2F3E21-2756-46CC-95B3-AB1D159A8B53}"/>
              </a:ext>
            </a:extLst>
          </p:cNvPr>
          <p:cNvSpPr txBox="1"/>
          <p:nvPr/>
        </p:nvSpPr>
        <p:spPr>
          <a:xfrm>
            <a:off x="10164775" y="4166110"/>
            <a:ext cx="1627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Vibrational coupling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pair of peaks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55B09832-CD3D-4E49-A93C-55161506D271}"/>
              </a:ext>
            </a:extLst>
          </p:cNvPr>
          <p:cNvCxnSpPr>
            <a:cxnSpLocks/>
            <a:stCxn id="37" idx="2"/>
          </p:cNvCxnSpPr>
          <p:nvPr/>
        </p:nvCxnSpPr>
        <p:spPr>
          <a:xfrm rot="5400000">
            <a:off x="8881924" y="4204058"/>
            <a:ext cx="1211156" cy="2981921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AEE7FC46-AF71-4FD6-A96E-7109F6961640}"/>
              </a:ext>
            </a:extLst>
          </p:cNvPr>
          <p:cNvSpPr txBox="1"/>
          <p:nvPr/>
        </p:nvSpPr>
        <p:spPr>
          <a:xfrm>
            <a:off x="8140586" y="5614408"/>
            <a:ext cx="2772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Time-dependent changes in cross peaks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C8B063F-1741-4E67-8B84-97770D8FF5D4}"/>
              </a:ext>
            </a:extLst>
          </p:cNvPr>
          <p:cNvCxnSpPr>
            <a:cxnSpLocks/>
          </p:cNvCxnSpPr>
          <p:nvPr/>
        </p:nvCxnSpPr>
        <p:spPr>
          <a:xfrm>
            <a:off x="10705513" y="1627916"/>
            <a:ext cx="49237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CA16BE2-6350-4527-93E4-0214CA703A9C}"/>
              </a:ext>
            </a:extLst>
          </p:cNvPr>
          <p:cNvCxnSpPr>
            <a:cxnSpLocks/>
          </p:cNvCxnSpPr>
          <p:nvPr/>
        </p:nvCxnSpPr>
        <p:spPr>
          <a:xfrm>
            <a:off x="10968577" y="1471418"/>
            <a:ext cx="0" cy="15186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349BA70-F6B3-4945-84D2-3EEFFB2BF10C}"/>
              </a:ext>
            </a:extLst>
          </p:cNvPr>
          <p:cNvCxnSpPr>
            <a:cxnSpLocks/>
          </p:cNvCxnSpPr>
          <p:nvPr/>
        </p:nvCxnSpPr>
        <p:spPr>
          <a:xfrm>
            <a:off x="11197883" y="1627916"/>
            <a:ext cx="0" cy="1922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607F312-682A-4AE1-9C6C-3A1E51B45385}"/>
              </a:ext>
            </a:extLst>
          </p:cNvPr>
          <p:cNvCxnSpPr>
            <a:cxnSpLocks/>
          </p:cNvCxnSpPr>
          <p:nvPr/>
        </p:nvCxnSpPr>
        <p:spPr>
          <a:xfrm>
            <a:off x="10705513" y="1627916"/>
            <a:ext cx="0" cy="100274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946B340-31FC-43A3-8B56-87AB876AD72B}"/>
              </a:ext>
            </a:extLst>
          </p:cNvPr>
          <p:cNvCxnSpPr>
            <a:cxnSpLocks/>
          </p:cNvCxnSpPr>
          <p:nvPr/>
        </p:nvCxnSpPr>
        <p:spPr>
          <a:xfrm>
            <a:off x="1566202" y="4302404"/>
            <a:ext cx="49237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3C4A982-E949-435A-A8A8-46B91015502A}"/>
              </a:ext>
            </a:extLst>
          </p:cNvPr>
          <p:cNvCxnSpPr>
            <a:cxnSpLocks/>
          </p:cNvCxnSpPr>
          <p:nvPr/>
        </p:nvCxnSpPr>
        <p:spPr>
          <a:xfrm>
            <a:off x="1819422" y="3938954"/>
            <a:ext cx="0" cy="3634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C1E27E0-2876-4AA0-926F-A283AE7ACC95}"/>
              </a:ext>
            </a:extLst>
          </p:cNvPr>
          <p:cNvCxnSpPr>
            <a:cxnSpLocks/>
          </p:cNvCxnSpPr>
          <p:nvPr/>
        </p:nvCxnSpPr>
        <p:spPr>
          <a:xfrm>
            <a:off x="2058572" y="4297786"/>
            <a:ext cx="0" cy="3352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D70052A-0436-4E2F-90ED-EDF22D06EA5A}"/>
              </a:ext>
            </a:extLst>
          </p:cNvPr>
          <p:cNvCxnSpPr>
            <a:cxnSpLocks/>
          </p:cNvCxnSpPr>
          <p:nvPr/>
        </p:nvCxnSpPr>
        <p:spPr>
          <a:xfrm>
            <a:off x="1566202" y="4297786"/>
            <a:ext cx="0" cy="9213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552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52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Tayler Hill</dc:creator>
  <cp:lastModifiedBy>John Patrick Russell</cp:lastModifiedBy>
  <cp:revision>12</cp:revision>
  <dcterms:created xsi:type="dcterms:W3CDTF">2020-01-31T03:42:40Z</dcterms:created>
  <dcterms:modified xsi:type="dcterms:W3CDTF">2020-02-04T16:02:15Z</dcterms:modified>
</cp:coreProperties>
</file>