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5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9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5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3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9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7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9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1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5AD1B-C573-4531-82EE-D985F679E45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C70BD-55E6-44E2-AD28-0F2F8A3E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7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92382" y="232664"/>
            <a:ext cx="7619428" cy="69494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Prototype of Complex Antenna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0392" y="694944"/>
            <a:ext cx="10503408" cy="5925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222123" y="3872992"/>
            <a:ext cx="4011549" cy="274726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4613529" y="3872992"/>
            <a:ext cx="3104007" cy="274726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7932801" y="3872992"/>
            <a:ext cx="3785235" cy="28295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266319" y="975836"/>
            <a:ext cx="4011549" cy="2287232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/>
          <a:stretch>
            <a:fillRect/>
          </a:stretch>
        </p:blipFill>
        <p:spPr>
          <a:xfrm>
            <a:off x="4531233" y="969264"/>
            <a:ext cx="2939415" cy="2408873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7"/>
          <a:stretch>
            <a:fillRect/>
          </a:stretch>
        </p:blipFill>
        <p:spPr>
          <a:xfrm>
            <a:off x="7782687" y="969264"/>
            <a:ext cx="3753231" cy="2514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0289" y="3474720"/>
            <a:ext cx="24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b="1" dirty="0"/>
              <a:t>Semispherical Helix Antenna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31499" y="3487050"/>
            <a:ext cx="246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b="1" dirty="0"/>
              <a:t>Spherical Helix Antenna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15780" y="3487050"/>
            <a:ext cx="1487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b="1" dirty="0"/>
              <a:t>Bi-conical Antenna</a:t>
            </a:r>
          </a:p>
        </p:txBody>
      </p:sp>
    </p:spTree>
    <p:extLst>
      <p:ext uri="{BB962C8B-B14F-4D97-AF65-F5344CB8AC3E}">
        <p14:creationId xmlns:p14="http://schemas.microsoft.com/office/powerpoint/2010/main" val="367871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Rapid Prototype of Complex Antenna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prototype of complex Antenna</dc:title>
  <dc:creator>Purno Ghosh</dc:creator>
  <cp:lastModifiedBy>John Patrick Russell</cp:lastModifiedBy>
  <cp:revision>8</cp:revision>
  <dcterms:created xsi:type="dcterms:W3CDTF">2020-01-31T03:11:56Z</dcterms:created>
  <dcterms:modified xsi:type="dcterms:W3CDTF">2020-02-04T16:00:27Z</dcterms:modified>
</cp:coreProperties>
</file>