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34B5-FCBC-4952-B893-BD7D3E92B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C85D2-F513-4437-8FCB-1FEF8F2D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04E9-DBAB-49BD-841B-14A1DC3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B2881-1B75-4696-BE82-6F079473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554A-CFE3-42F4-A890-152412D7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E354-478C-4D29-8BDF-58CBEC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20369-8CA5-40B7-987B-A8446B9DE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D7E87-4FFD-45EB-8EBA-2A70FDD0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A9F76-4986-4BC4-A043-D7E19B83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05F9-D4AA-4F80-A026-BBC5EA71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7D04E-0797-4EE5-B17F-D404F22D4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9736-AD7F-4574-BF1C-542FA971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BDF48-2BE1-45A7-A987-C9DB14B5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0217E-89B5-4A47-AC85-51C0FFD9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C52E-C8A9-4156-A6E3-AE405906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9BB9-DE5F-4F53-8214-743051AA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8F9A-9396-4273-8954-F6D1BCC9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EB8B-0E22-457D-9A72-04894A3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89288-A638-41E7-870C-B0245C95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2A086-D3B9-4E33-A81A-8A811903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CBEA-34F4-4816-84EC-E2E56BDC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6825-6AEF-4B1E-B31B-5191EC1C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88A3-CB3A-4A5B-A37C-17EB45CF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F2413-F745-4A49-A261-0D2946C4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B923-CBCD-406F-B79E-5B16C92D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2298-3C40-46F1-B95C-527B288C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7F67-58CD-4169-9E1C-33E7357F2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DAB0D-23A6-4C06-8AF6-0537CD596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E8381-C844-4F58-B62F-707DDE0E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01BEC-5B09-40EA-9600-C51654DA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E096-839B-4AB7-A6A5-67910B0D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7895-2C15-49B6-A11F-42FF6A30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45712-CF79-4A83-9CC1-7F8F87E57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ABE88-79F3-487D-9738-42CC52B9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17B49-B966-4787-8C9E-C97CD72C3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C060B-AD47-480E-9D3A-3DEFD45F9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EA63D-737F-402D-B91F-6213BAE7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AB61C-6408-4734-8020-369C133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5E663-D716-45FA-981A-3DA19445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640F-3ECA-4D50-A0E1-A631778C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5F2EA-E0EE-4E25-AB8F-783DC4AF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DDE5A-25F4-4646-8585-A12592D1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B4E8D-17FB-451B-9448-D62C65BB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11EA4-0EA5-41BB-87D4-E4911B6D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6FE88-2C46-476A-A8B0-27DB2AB7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9D57F-F05F-4A10-8F7F-49245D2F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1B75-B767-4CFD-A569-AE1336BF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DF7B-4891-4557-8A77-7BBA328C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3AD8-A84D-4786-A04E-21376826A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8084-5060-480B-B3F4-5A89D562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E552B-718B-4C76-A462-9BBA2B2B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731FC-FCD5-46B9-9E0A-1E15ED8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BCB9-5B2B-4E6D-8DDF-162BC5F1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F962B-32FD-4E19-84A1-D458EE81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E023F-4FCD-4391-9DCC-6AD52EE23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244D9-42B4-4BB9-8EA5-7AE63E2F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2F30A-CEBE-4168-93B0-7DB54DBC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CAF56-FEA2-4F40-ADCC-44EAA82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1F254-AF87-43CE-A00F-E046FB0C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176C-441B-4E90-9190-EA5F0074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FD50B-4B1E-4DB0-A0D1-60396786B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A34B-64C3-4FFF-A2E8-AAA14965834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07DCF-E8A3-4BBC-B2C4-C3013FD2B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8E04-587C-41A7-8456-5946646BF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69AF-2CDA-429C-8337-059D8DE2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8C7D3-321B-468D-86E1-CC6A7C2E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0" t="4860" r="27521" b="9827"/>
          <a:stretch/>
        </p:blipFill>
        <p:spPr>
          <a:xfrm>
            <a:off x="133349" y="1367449"/>
            <a:ext cx="5184712" cy="429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F576F-AC12-4A14-863D-99D6C72A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99" y="2424650"/>
            <a:ext cx="2015431" cy="1843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B1849-4E1D-4215-A730-691C5CF1C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4907"/>
          <a:stretch/>
        </p:blipFill>
        <p:spPr>
          <a:xfrm>
            <a:off x="9771614" y="1603229"/>
            <a:ext cx="1963185" cy="1920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82097-7665-41A9-B653-28DB3D1FA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19" t="22442" r="3284" b="21964"/>
          <a:stretch/>
        </p:blipFill>
        <p:spPr>
          <a:xfrm>
            <a:off x="9686925" y="5489746"/>
            <a:ext cx="2266950" cy="12414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431B5A-1F87-49AA-BFC8-964CDA87AFB2}"/>
              </a:ext>
            </a:extLst>
          </p:cNvPr>
          <p:cNvCxnSpPr/>
          <p:nvPr/>
        </p:nvCxnSpPr>
        <p:spPr>
          <a:xfrm>
            <a:off x="190500" y="1095375"/>
            <a:ext cx="117919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CB73F9-9C6B-4421-80E8-BFCA4C65B985}"/>
              </a:ext>
            </a:extLst>
          </p:cNvPr>
          <p:cNvSpPr txBox="1"/>
          <p:nvPr/>
        </p:nvSpPr>
        <p:spPr>
          <a:xfrm>
            <a:off x="0" y="3090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Polymer Lithography Editor for the Fabrication of Devices at Low Cost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C84D5-3C32-4C92-9C79-8D25E05DB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44" r="4969" b="9036"/>
          <a:stretch/>
        </p:blipFill>
        <p:spPr>
          <a:xfrm>
            <a:off x="5415106" y="1236321"/>
            <a:ext cx="2015431" cy="115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2062B-3377-43BE-93BB-9DC2996FD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50" y="4261765"/>
            <a:ext cx="2286001" cy="13422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5189B8-26F8-43FF-94E4-0337616BC2A9}"/>
              </a:ext>
            </a:extLst>
          </p:cNvPr>
          <p:cNvSpPr txBox="1"/>
          <p:nvPr/>
        </p:nvSpPr>
        <p:spPr>
          <a:xfrm>
            <a:off x="9743039" y="1202637"/>
            <a:ext cx="20154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8B89F-0C4D-4E5F-9CD4-6115B9594279}"/>
              </a:ext>
            </a:extLst>
          </p:cNvPr>
          <p:cNvSpPr txBox="1"/>
          <p:nvPr/>
        </p:nvSpPr>
        <p:spPr>
          <a:xfrm>
            <a:off x="9667875" y="3852857"/>
            <a:ext cx="23050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D6A5C-EB09-4450-8245-C9649F4F25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61" r="8304"/>
          <a:stretch/>
        </p:blipFill>
        <p:spPr>
          <a:xfrm>
            <a:off x="7503876" y="4261765"/>
            <a:ext cx="2101661" cy="146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E59D86-D36F-4382-B2BE-A976FBD4D0B2}"/>
              </a:ext>
            </a:extLst>
          </p:cNvPr>
          <p:cNvSpPr txBox="1"/>
          <p:nvPr/>
        </p:nvSpPr>
        <p:spPr>
          <a:xfrm>
            <a:off x="8119608" y="2143966"/>
            <a:ext cx="124906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Solar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AF8CB-85F5-410D-BD9C-F981F96541A3}"/>
              </a:ext>
            </a:extLst>
          </p:cNvPr>
          <p:cNvSpPr txBox="1"/>
          <p:nvPr/>
        </p:nvSpPr>
        <p:spPr>
          <a:xfrm>
            <a:off x="7252026" y="6080936"/>
            <a:ext cx="203998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Wearable sensors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B7815-E30A-4F0C-A7ED-D7202A33E021}"/>
              </a:ext>
            </a:extLst>
          </p:cNvPr>
          <p:cNvSpPr txBox="1"/>
          <p:nvPr/>
        </p:nvSpPr>
        <p:spPr>
          <a:xfrm>
            <a:off x="4982467" y="6080936"/>
            <a:ext cx="15440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2DA550-0425-4792-BA4E-23341EEC483F}"/>
              </a:ext>
            </a:extLst>
          </p:cNvPr>
          <p:cNvSpPr txBox="1"/>
          <p:nvPr/>
        </p:nvSpPr>
        <p:spPr>
          <a:xfrm>
            <a:off x="517205" y="6080936"/>
            <a:ext cx="407034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Electrical devices on flexible materials</a:t>
            </a:r>
          </a:p>
        </p:txBody>
      </p:sp>
    </p:spTree>
    <p:extLst>
      <p:ext uri="{BB962C8B-B14F-4D97-AF65-F5344CB8AC3E}">
        <p14:creationId xmlns:p14="http://schemas.microsoft.com/office/powerpoint/2010/main" val="188909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Becerra-Mora, Nathalie d</dc:creator>
  <cp:lastModifiedBy>John Patrick Russell</cp:lastModifiedBy>
  <cp:revision>12</cp:revision>
  <dcterms:created xsi:type="dcterms:W3CDTF">2020-01-30T18:09:02Z</dcterms:created>
  <dcterms:modified xsi:type="dcterms:W3CDTF">2020-02-04T15:59:06Z</dcterms:modified>
</cp:coreProperties>
</file>